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1"/>
  </p:notesMasterIdLst>
  <p:sldIdLst>
    <p:sldId id="256" r:id="rId2"/>
    <p:sldId id="257" r:id="rId3"/>
    <p:sldId id="261" r:id="rId4"/>
    <p:sldId id="314" r:id="rId5"/>
    <p:sldId id="315" r:id="rId6"/>
    <p:sldId id="320" r:id="rId7"/>
    <p:sldId id="317" r:id="rId8"/>
    <p:sldId id="318" r:id="rId9"/>
    <p:sldId id="319" r:id="rId10"/>
  </p:sldIdLst>
  <p:sldSz cx="9144000" cy="5143500" type="screen16x9"/>
  <p:notesSz cx="6858000" cy="9144000"/>
  <p:embeddedFontLst>
    <p:embeddedFont>
      <p:font typeface="Dela Gothic One" panose="020B0604020202020204" charset="-128"/>
      <p:regular r:id="rId12"/>
    </p:embeddedFont>
    <p:embeddedFont>
      <p:font typeface="Abadi" panose="020B0604020104020204" pitchFamily="34" charset="0"/>
      <p:regular r:id="rId13"/>
    </p:embeddedFont>
    <p:embeddedFont>
      <p:font typeface="Bebas Neue" panose="020B0606020202050201" pitchFamily="34" charset="0"/>
      <p:regular r:id="rId14"/>
    </p:embeddedFont>
    <p:embeddedFont>
      <p:font typeface="Fraunces" panose="020B0604020202020204" charset="0"/>
      <p:regular r:id="rId15"/>
      <p:bold r:id="rId16"/>
      <p:italic r:id="rId17"/>
      <p:boldItalic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Roboto Condensed Light" panose="02000000000000000000" pitchFamily="2" charset="0"/>
      <p:regular r:id="rId23"/>
      <p: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69F368-7FD4-45DA-9698-E654508B626F}">
  <a:tblStyle styleId="{7669F368-7FD4-45DA-9698-E654508B62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81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e24397681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e24397681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e12f311b9e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e12f311b9e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e12f311b9e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e12f311b9e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330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e12f311b9e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e12f311b9e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80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e12f311b9e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e12f311b9e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588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e12f311b9e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e12f311b9e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094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e12f311b9e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e12f311b9e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691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e12f311b9e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e12f311b9e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69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694475"/>
            <a:ext cx="7717500" cy="1286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ela Gothic One"/>
              <a:buNone/>
              <a:defRPr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29200" y="2980575"/>
            <a:ext cx="5085600" cy="425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21946" y="221972"/>
            <a:ext cx="486642" cy="197663"/>
            <a:chOff x="-1185450" y="3156350"/>
            <a:chExt cx="1020000" cy="414300"/>
          </a:xfrm>
        </p:grpSpPr>
        <p:sp>
          <p:nvSpPr>
            <p:cNvPr id="12" name="Google Shape;12;p2"/>
            <p:cNvSpPr/>
            <p:nvPr/>
          </p:nvSpPr>
          <p:spPr>
            <a:xfrm>
              <a:off x="-1185450" y="3156350"/>
              <a:ext cx="1020000" cy="4143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1037225" y="3156350"/>
              <a:ext cx="723600" cy="4143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894100" y="3156350"/>
              <a:ext cx="437400" cy="4143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" name="Google Shape;15;p2"/>
            <p:cNvCxnSpPr>
              <a:stCxn id="14" idx="0"/>
              <a:endCxn id="14" idx="4"/>
            </p:cNvCxnSpPr>
            <p:nvPr/>
          </p:nvCxnSpPr>
          <p:spPr>
            <a:xfrm>
              <a:off x="-675400" y="3156350"/>
              <a:ext cx="0" cy="414300"/>
            </a:xfrm>
            <a:prstGeom prst="straightConnector1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>
              <a:endCxn id="12" idx="6"/>
            </p:cNvCxnSpPr>
            <p:nvPr/>
          </p:nvCxnSpPr>
          <p:spPr>
            <a:xfrm>
              <a:off x="-1185450" y="3363500"/>
              <a:ext cx="1020000" cy="0"/>
            </a:xfrm>
            <a:prstGeom prst="straightConnector1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" name="Google Shape;17;p2"/>
          <p:cNvGrpSpPr/>
          <p:nvPr/>
        </p:nvGrpSpPr>
        <p:grpSpPr>
          <a:xfrm>
            <a:off x="8558747" y="4663298"/>
            <a:ext cx="502200" cy="327958"/>
            <a:chOff x="9668873" y="3240810"/>
            <a:chExt cx="502200" cy="327958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9842273" y="3239969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9842273" y="3153690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9842273" y="3067410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591175" y="102088"/>
            <a:ext cx="437400" cy="437400"/>
          </a:xfrm>
          <a:prstGeom prst="star4">
            <a:avLst>
              <a:gd name="adj" fmla="val 15713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46567" y="4608577"/>
            <a:ext cx="437400" cy="437400"/>
          </a:xfrm>
          <a:prstGeom prst="star4">
            <a:avLst>
              <a:gd name="adj" fmla="val 15713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-5400000">
            <a:off x="7168343" y="2476930"/>
            <a:ext cx="3283065" cy="18964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Dela Gothic One"/>
              </a:rPr>
              <a:t>CRIMINAL JUSTICE</a:t>
            </a:r>
          </a:p>
        </p:txBody>
      </p:sp>
      <p:grpSp>
        <p:nvGrpSpPr>
          <p:cNvPr id="24" name="Google Shape;24;p2"/>
          <p:cNvGrpSpPr/>
          <p:nvPr/>
        </p:nvGrpSpPr>
        <p:grpSpPr>
          <a:xfrm>
            <a:off x="2029194" y="823144"/>
            <a:ext cx="636442" cy="351004"/>
            <a:chOff x="9280569" y="2166309"/>
            <a:chExt cx="875797" cy="483011"/>
          </a:xfrm>
        </p:grpSpPr>
        <p:sp>
          <p:nvSpPr>
            <p:cNvPr id="25" name="Google Shape;25;p2"/>
            <p:cNvSpPr/>
            <p:nvPr/>
          </p:nvSpPr>
          <p:spPr>
            <a:xfrm rot="2700000">
              <a:off x="9312728" y="2198468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4018758">
              <a:off x="9625110" y="2052184"/>
              <a:ext cx="164935" cy="721938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2700000">
              <a:off x="9968925" y="2461879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071519" y="3500912"/>
            <a:ext cx="357903" cy="350967"/>
            <a:chOff x="-1080825" y="310450"/>
            <a:chExt cx="897900" cy="880500"/>
          </a:xfrm>
        </p:grpSpPr>
        <p:grpSp>
          <p:nvGrpSpPr>
            <p:cNvPr id="29" name="Google Shape;29;p2"/>
            <p:cNvGrpSpPr/>
            <p:nvPr/>
          </p:nvGrpSpPr>
          <p:grpSpPr>
            <a:xfrm>
              <a:off x="-871575" y="310450"/>
              <a:ext cx="479400" cy="880500"/>
              <a:chOff x="-888950" y="310450"/>
              <a:chExt cx="479400" cy="880500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-888950" y="511000"/>
                <a:ext cx="479400" cy="479400"/>
              </a:xfrm>
              <a:prstGeom prst="ellipse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-740775" y="659175"/>
                <a:ext cx="183000" cy="183000"/>
              </a:xfrm>
              <a:prstGeom prst="ellipse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2" name="Google Shape;32;p2"/>
              <p:cNvCxnSpPr/>
              <p:nvPr/>
            </p:nvCxnSpPr>
            <p:spPr>
              <a:xfrm>
                <a:off x="-649250" y="310450"/>
                <a:ext cx="0" cy="880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3" name="Google Shape;33;p2"/>
            <p:cNvCxnSpPr/>
            <p:nvPr/>
          </p:nvCxnSpPr>
          <p:spPr>
            <a:xfrm>
              <a:off x="-1080825" y="750700"/>
              <a:ext cx="897900" cy="0"/>
            </a:xfrm>
            <a:prstGeom prst="straightConnector1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" name="Google Shape;34;p2"/>
          <p:cNvGrpSpPr/>
          <p:nvPr/>
        </p:nvGrpSpPr>
        <p:grpSpPr>
          <a:xfrm>
            <a:off x="6637468" y="4054172"/>
            <a:ext cx="636449" cy="159112"/>
            <a:chOff x="1342500" y="1458675"/>
            <a:chExt cx="758400" cy="189600"/>
          </a:xfrm>
        </p:grpSpPr>
        <p:sp>
          <p:nvSpPr>
            <p:cNvPr id="35" name="Google Shape;35;p2"/>
            <p:cNvSpPr/>
            <p:nvPr/>
          </p:nvSpPr>
          <p:spPr>
            <a:xfrm>
              <a:off x="13425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5321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217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9113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" name="Google Shape;39;p2"/>
          <p:cNvCxnSpPr/>
          <p:nvPr/>
        </p:nvCxnSpPr>
        <p:spPr>
          <a:xfrm>
            <a:off x="127517" y="7550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0;p2"/>
          <p:cNvCxnSpPr/>
          <p:nvPr/>
        </p:nvCxnSpPr>
        <p:spPr>
          <a:xfrm>
            <a:off x="127517" y="4405775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2"/>
          <p:cNvCxnSpPr/>
          <p:nvPr/>
        </p:nvCxnSpPr>
        <p:spPr>
          <a:xfrm>
            <a:off x="8572117" y="7550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2"/>
          <p:cNvCxnSpPr/>
          <p:nvPr/>
        </p:nvCxnSpPr>
        <p:spPr>
          <a:xfrm>
            <a:off x="8572117" y="4405775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" name="Google Shape;43;p2"/>
          <p:cNvGrpSpPr/>
          <p:nvPr/>
        </p:nvGrpSpPr>
        <p:grpSpPr>
          <a:xfrm>
            <a:off x="6224944" y="1170887"/>
            <a:ext cx="357903" cy="350967"/>
            <a:chOff x="-1080825" y="310450"/>
            <a:chExt cx="897900" cy="880500"/>
          </a:xfrm>
        </p:grpSpPr>
        <p:grpSp>
          <p:nvGrpSpPr>
            <p:cNvPr id="44" name="Google Shape;44;p2"/>
            <p:cNvGrpSpPr/>
            <p:nvPr/>
          </p:nvGrpSpPr>
          <p:grpSpPr>
            <a:xfrm>
              <a:off x="-871575" y="310450"/>
              <a:ext cx="479400" cy="880500"/>
              <a:chOff x="-888950" y="310450"/>
              <a:chExt cx="479400" cy="880500"/>
            </a:xfrm>
          </p:grpSpPr>
          <p:sp>
            <p:nvSpPr>
              <p:cNvPr id="45" name="Google Shape;45;p2"/>
              <p:cNvSpPr/>
              <p:nvPr/>
            </p:nvSpPr>
            <p:spPr>
              <a:xfrm>
                <a:off x="-888950" y="511000"/>
                <a:ext cx="479400" cy="479400"/>
              </a:xfrm>
              <a:prstGeom prst="ellipse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-740775" y="659175"/>
                <a:ext cx="183000" cy="183000"/>
              </a:xfrm>
              <a:prstGeom prst="ellipse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7" name="Google Shape;47;p2"/>
              <p:cNvCxnSpPr/>
              <p:nvPr/>
            </p:nvCxnSpPr>
            <p:spPr>
              <a:xfrm>
                <a:off x="-649250" y="310450"/>
                <a:ext cx="0" cy="880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8" name="Google Shape;48;p2"/>
            <p:cNvCxnSpPr/>
            <p:nvPr/>
          </p:nvCxnSpPr>
          <p:spPr>
            <a:xfrm>
              <a:off x="-1080825" y="750700"/>
              <a:ext cx="897900" cy="0"/>
            </a:xfrm>
            <a:prstGeom prst="straightConnector1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" name="Google Shape;49;p2"/>
          <p:cNvSpPr/>
          <p:nvPr/>
        </p:nvSpPr>
        <p:spPr>
          <a:xfrm rot="-5400000">
            <a:off x="-1178230" y="2490913"/>
            <a:ext cx="3087010" cy="1616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Dela Gothic One"/>
              </a:rPr>
              <a:t>DEGREE FOR COLLEGE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"/>
          <p:cNvSpPr txBox="1">
            <a:spLocks noGrp="1"/>
          </p:cNvSpPr>
          <p:nvPr>
            <p:ph type="title"/>
          </p:nvPr>
        </p:nvSpPr>
        <p:spPr>
          <a:xfrm>
            <a:off x="720000" y="2288263"/>
            <a:ext cx="5264700" cy="129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255325"/>
            <a:ext cx="13290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720000" y="3578262"/>
            <a:ext cx="3440100" cy="30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3"/>
          <p:cNvGrpSpPr/>
          <p:nvPr/>
        </p:nvGrpSpPr>
        <p:grpSpPr>
          <a:xfrm>
            <a:off x="121946" y="221972"/>
            <a:ext cx="486642" cy="197663"/>
            <a:chOff x="-1185450" y="3156350"/>
            <a:chExt cx="1020000" cy="414300"/>
          </a:xfrm>
        </p:grpSpPr>
        <p:sp>
          <p:nvSpPr>
            <p:cNvPr id="55" name="Google Shape;55;p3"/>
            <p:cNvSpPr/>
            <p:nvPr/>
          </p:nvSpPr>
          <p:spPr>
            <a:xfrm>
              <a:off x="-1185450" y="3156350"/>
              <a:ext cx="1020000" cy="4143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-1037225" y="3156350"/>
              <a:ext cx="723600" cy="4143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-894100" y="3156350"/>
              <a:ext cx="437400" cy="4143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" name="Google Shape;58;p3"/>
            <p:cNvCxnSpPr>
              <a:stCxn id="57" idx="0"/>
              <a:endCxn id="57" idx="4"/>
            </p:cNvCxnSpPr>
            <p:nvPr/>
          </p:nvCxnSpPr>
          <p:spPr>
            <a:xfrm>
              <a:off x="-675400" y="3156350"/>
              <a:ext cx="0" cy="414300"/>
            </a:xfrm>
            <a:prstGeom prst="straightConnector1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3"/>
            <p:cNvCxnSpPr>
              <a:endCxn id="55" idx="6"/>
            </p:cNvCxnSpPr>
            <p:nvPr/>
          </p:nvCxnSpPr>
          <p:spPr>
            <a:xfrm>
              <a:off x="-1185450" y="3363500"/>
              <a:ext cx="1020000" cy="0"/>
            </a:xfrm>
            <a:prstGeom prst="straightConnector1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0" name="Google Shape;60;p3"/>
          <p:cNvGrpSpPr/>
          <p:nvPr/>
        </p:nvGrpSpPr>
        <p:grpSpPr>
          <a:xfrm>
            <a:off x="8558747" y="4663298"/>
            <a:ext cx="502200" cy="327958"/>
            <a:chOff x="9668873" y="3240810"/>
            <a:chExt cx="502200" cy="327958"/>
          </a:xfrm>
        </p:grpSpPr>
        <p:sp>
          <p:nvSpPr>
            <p:cNvPr id="61" name="Google Shape;61;p3"/>
            <p:cNvSpPr/>
            <p:nvPr/>
          </p:nvSpPr>
          <p:spPr>
            <a:xfrm rot="-5400000">
              <a:off x="9842273" y="3239969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 rot="-5400000">
              <a:off x="9842273" y="3153690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 rot="-5400000">
              <a:off x="9842273" y="3067410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3"/>
          <p:cNvSpPr/>
          <p:nvPr/>
        </p:nvSpPr>
        <p:spPr>
          <a:xfrm>
            <a:off x="8591175" y="102088"/>
            <a:ext cx="437400" cy="437400"/>
          </a:xfrm>
          <a:prstGeom prst="star4">
            <a:avLst>
              <a:gd name="adj" fmla="val 15713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46567" y="4608577"/>
            <a:ext cx="437400" cy="437400"/>
          </a:xfrm>
          <a:prstGeom prst="star4">
            <a:avLst>
              <a:gd name="adj" fmla="val 15713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66;p3"/>
          <p:cNvGrpSpPr/>
          <p:nvPr/>
        </p:nvGrpSpPr>
        <p:grpSpPr>
          <a:xfrm>
            <a:off x="5854994" y="579494"/>
            <a:ext cx="636442" cy="351004"/>
            <a:chOff x="9280569" y="2166309"/>
            <a:chExt cx="875797" cy="483011"/>
          </a:xfrm>
        </p:grpSpPr>
        <p:sp>
          <p:nvSpPr>
            <p:cNvPr id="67" name="Google Shape;67;p3"/>
            <p:cNvSpPr/>
            <p:nvPr/>
          </p:nvSpPr>
          <p:spPr>
            <a:xfrm rot="2700000">
              <a:off x="9312728" y="2198468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rot="-4018758">
              <a:off x="9625110" y="2052184"/>
              <a:ext cx="164935" cy="721938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rot="2700000">
              <a:off x="9968925" y="2461879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5497106" y="1500737"/>
            <a:ext cx="357903" cy="350967"/>
            <a:chOff x="-1080825" y="310450"/>
            <a:chExt cx="897900" cy="880500"/>
          </a:xfrm>
        </p:grpSpPr>
        <p:grpSp>
          <p:nvGrpSpPr>
            <p:cNvPr id="71" name="Google Shape;71;p3"/>
            <p:cNvGrpSpPr/>
            <p:nvPr/>
          </p:nvGrpSpPr>
          <p:grpSpPr>
            <a:xfrm>
              <a:off x="-871575" y="310450"/>
              <a:ext cx="479400" cy="880500"/>
              <a:chOff x="-888950" y="310450"/>
              <a:chExt cx="479400" cy="880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-888950" y="511000"/>
                <a:ext cx="479400" cy="479400"/>
              </a:xfrm>
              <a:prstGeom prst="ellipse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-740775" y="659175"/>
                <a:ext cx="183000" cy="183000"/>
              </a:xfrm>
              <a:prstGeom prst="ellipse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4" name="Google Shape;74;p3"/>
              <p:cNvCxnSpPr/>
              <p:nvPr/>
            </p:nvCxnSpPr>
            <p:spPr>
              <a:xfrm>
                <a:off x="-649250" y="310450"/>
                <a:ext cx="0" cy="880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5" name="Google Shape;75;p3"/>
            <p:cNvCxnSpPr/>
            <p:nvPr/>
          </p:nvCxnSpPr>
          <p:spPr>
            <a:xfrm>
              <a:off x="-1080825" y="750700"/>
              <a:ext cx="897900" cy="0"/>
            </a:xfrm>
            <a:prstGeom prst="straightConnector1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6" name="Google Shape;76;p3"/>
          <p:cNvSpPr/>
          <p:nvPr/>
        </p:nvSpPr>
        <p:spPr>
          <a:xfrm rot="-5400000">
            <a:off x="7266370" y="2490913"/>
            <a:ext cx="3087010" cy="1616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Dela Gothic One"/>
              </a:rPr>
              <a:t>DEGREE FOR COLLEGE</a:t>
            </a:r>
          </a:p>
        </p:txBody>
      </p:sp>
      <p:cxnSp>
        <p:nvCxnSpPr>
          <p:cNvPr id="77" name="Google Shape;77;p3"/>
          <p:cNvCxnSpPr/>
          <p:nvPr/>
        </p:nvCxnSpPr>
        <p:spPr>
          <a:xfrm>
            <a:off x="127517" y="7550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78;p3"/>
          <p:cNvCxnSpPr/>
          <p:nvPr/>
        </p:nvCxnSpPr>
        <p:spPr>
          <a:xfrm>
            <a:off x="127517" y="4405775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79;p3"/>
          <p:cNvCxnSpPr/>
          <p:nvPr/>
        </p:nvCxnSpPr>
        <p:spPr>
          <a:xfrm>
            <a:off x="8572117" y="7550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80;p3"/>
          <p:cNvCxnSpPr/>
          <p:nvPr/>
        </p:nvCxnSpPr>
        <p:spPr>
          <a:xfrm>
            <a:off x="8572117" y="4405775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1" name="Google Shape;81;p3"/>
          <p:cNvGrpSpPr/>
          <p:nvPr/>
        </p:nvGrpSpPr>
        <p:grpSpPr>
          <a:xfrm rot="8100000">
            <a:off x="7257177" y="3321186"/>
            <a:ext cx="636498" cy="351035"/>
            <a:chOff x="9280569" y="2166309"/>
            <a:chExt cx="875797" cy="483011"/>
          </a:xfrm>
        </p:grpSpPr>
        <p:sp>
          <p:nvSpPr>
            <p:cNvPr id="82" name="Google Shape;82;p3"/>
            <p:cNvSpPr/>
            <p:nvPr/>
          </p:nvSpPr>
          <p:spPr>
            <a:xfrm rot="2700000">
              <a:off x="9312728" y="2198468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 rot="-4018758">
              <a:off x="9625110" y="2052184"/>
              <a:ext cx="164935" cy="721938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2700000">
              <a:off x="9968925" y="2461879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3"/>
          <p:cNvGrpSpPr/>
          <p:nvPr/>
        </p:nvGrpSpPr>
        <p:grpSpPr>
          <a:xfrm>
            <a:off x="4907081" y="4230287"/>
            <a:ext cx="357903" cy="350967"/>
            <a:chOff x="-1080825" y="310450"/>
            <a:chExt cx="897900" cy="880500"/>
          </a:xfrm>
        </p:grpSpPr>
        <p:grpSp>
          <p:nvGrpSpPr>
            <p:cNvPr id="86" name="Google Shape;86;p3"/>
            <p:cNvGrpSpPr/>
            <p:nvPr/>
          </p:nvGrpSpPr>
          <p:grpSpPr>
            <a:xfrm>
              <a:off x="-871575" y="310450"/>
              <a:ext cx="479400" cy="880500"/>
              <a:chOff x="-888950" y="310450"/>
              <a:chExt cx="479400" cy="880500"/>
            </a:xfrm>
          </p:grpSpPr>
          <p:sp>
            <p:nvSpPr>
              <p:cNvPr id="87" name="Google Shape;87;p3"/>
              <p:cNvSpPr/>
              <p:nvPr/>
            </p:nvSpPr>
            <p:spPr>
              <a:xfrm>
                <a:off x="-888950" y="511000"/>
                <a:ext cx="479400" cy="479400"/>
              </a:xfrm>
              <a:prstGeom prst="ellipse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-740775" y="659175"/>
                <a:ext cx="183000" cy="183000"/>
              </a:xfrm>
              <a:prstGeom prst="ellipse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9" name="Google Shape;89;p3"/>
              <p:cNvCxnSpPr/>
              <p:nvPr/>
            </p:nvCxnSpPr>
            <p:spPr>
              <a:xfrm>
                <a:off x="-649250" y="310450"/>
                <a:ext cx="0" cy="880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0112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90" name="Google Shape;90;p3"/>
            <p:cNvCxnSpPr/>
            <p:nvPr/>
          </p:nvCxnSpPr>
          <p:spPr>
            <a:xfrm>
              <a:off x="-1080825" y="750700"/>
              <a:ext cx="897900" cy="0"/>
            </a:xfrm>
            <a:prstGeom prst="straightConnector1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 txBox="1">
            <a:spLocks noGrp="1"/>
          </p:cNvSpPr>
          <p:nvPr>
            <p:ph type="body" idx="1"/>
          </p:nvPr>
        </p:nvSpPr>
        <p:spPr>
          <a:xfrm>
            <a:off x="720000" y="1165100"/>
            <a:ext cx="7704000" cy="34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3" name="Google Shape;93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94" name="Google Shape;94;p4"/>
          <p:cNvGrpSpPr/>
          <p:nvPr/>
        </p:nvGrpSpPr>
        <p:grpSpPr>
          <a:xfrm>
            <a:off x="8566546" y="221972"/>
            <a:ext cx="486642" cy="197663"/>
            <a:chOff x="-1185450" y="3156350"/>
            <a:chExt cx="1020000" cy="414300"/>
          </a:xfrm>
        </p:grpSpPr>
        <p:sp>
          <p:nvSpPr>
            <p:cNvPr id="95" name="Google Shape;95;p4"/>
            <p:cNvSpPr/>
            <p:nvPr/>
          </p:nvSpPr>
          <p:spPr>
            <a:xfrm>
              <a:off x="-1185450" y="3156350"/>
              <a:ext cx="1020000" cy="4143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-1037225" y="3156350"/>
              <a:ext cx="723600" cy="4143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-894100" y="3156350"/>
              <a:ext cx="437400" cy="4143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" name="Google Shape;98;p4"/>
            <p:cNvCxnSpPr>
              <a:stCxn id="97" idx="0"/>
              <a:endCxn id="97" idx="4"/>
            </p:cNvCxnSpPr>
            <p:nvPr/>
          </p:nvCxnSpPr>
          <p:spPr>
            <a:xfrm>
              <a:off x="-675400" y="3156350"/>
              <a:ext cx="0" cy="414300"/>
            </a:xfrm>
            <a:prstGeom prst="straightConnector1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4"/>
            <p:cNvCxnSpPr>
              <a:endCxn id="95" idx="6"/>
            </p:cNvCxnSpPr>
            <p:nvPr/>
          </p:nvCxnSpPr>
          <p:spPr>
            <a:xfrm>
              <a:off x="-1185450" y="3363500"/>
              <a:ext cx="1020000" cy="0"/>
            </a:xfrm>
            <a:prstGeom prst="straightConnector1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0" name="Google Shape;100;p4"/>
          <p:cNvGrpSpPr/>
          <p:nvPr/>
        </p:nvGrpSpPr>
        <p:grpSpPr>
          <a:xfrm>
            <a:off x="114172" y="4663298"/>
            <a:ext cx="502200" cy="327958"/>
            <a:chOff x="9668873" y="3240810"/>
            <a:chExt cx="502200" cy="327958"/>
          </a:xfrm>
        </p:grpSpPr>
        <p:sp>
          <p:nvSpPr>
            <p:cNvPr id="101" name="Google Shape;101;p4"/>
            <p:cNvSpPr/>
            <p:nvPr/>
          </p:nvSpPr>
          <p:spPr>
            <a:xfrm rot="-5400000">
              <a:off x="9842273" y="3239969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 rot="-5400000">
              <a:off x="9842273" y="3153690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 rot="-5400000">
              <a:off x="9842273" y="3067410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4"/>
          <p:cNvSpPr/>
          <p:nvPr/>
        </p:nvSpPr>
        <p:spPr>
          <a:xfrm>
            <a:off x="146575" y="102088"/>
            <a:ext cx="437400" cy="437400"/>
          </a:xfrm>
          <a:prstGeom prst="star4">
            <a:avLst>
              <a:gd name="adj" fmla="val 15713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"/>
          <p:cNvSpPr/>
          <p:nvPr/>
        </p:nvSpPr>
        <p:spPr>
          <a:xfrm>
            <a:off x="8591142" y="4608577"/>
            <a:ext cx="437400" cy="437400"/>
          </a:xfrm>
          <a:prstGeom prst="star4">
            <a:avLst>
              <a:gd name="adj" fmla="val 15713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06;p4"/>
          <p:cNvGrpSpPr/>
          <p:nvPr/>
        </p:nvGrpSpPr>
        <p:grpSpPr>
          <a:xfrm>
            <a:off x="8075219" y="2790394"/>
            <a:ext cx="636442" cy="351004"/>
            <a:chOff x="9280569" y="2166309"/>
            <a:chExt cx="875797" cy="483011"/>
          </a:xfrm>
        </p:grpSpPr>
        <p:sp>
          <p:nvSpPr>
            <p:cNvPr id="107" name="Google Shape;107;p4"/>
            <p:cNvSpPr/>
            <p:nvPr/>
          </p:nvSpPr>
          <p:spPr>
            <a:xfrm rot="2700000">
              <a:off x="9312728" y="2198468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 rot="-4018758">
              <a:off x="9625110" y="2052184"/>
              <a:ext cx="164935" cy="721938"/>
            </a:xfrm>
            <a:prstGeom prst="ellipse">
              <a:avLst/>
            </a:prstGeom>
            <a:noFill/>
            <a:ln w="9525" cap="flat" cmpd="sng">
              <a:solidFill>
                <a:srgbClr val="1011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 rot="2700000">
              <a:off x="9968925" y="2461879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" name="Google Shape;110;p4"/>
          <p:cNvCxnSpPr/>
          <p:nvPr/>
        </p:nvCxnSpPr>
        <p:spPr>
          <a:xfrm>
            <a:off x="127517" y="4405775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4"/>
          <p:cNvCxnSpPr/>
          <p:nvPr/>
        </p:nvCxnSpPr>
        <p:spPr>
          <a:xfrm>
            <a:off x="8572117" y="4405775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2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Dela Gothic One"/>
              <a:buNone/>
              <a:defRPr sz="25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Dela Gothic One"/>
              <a:buNone/>
              <a:defRPr sz="25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Dela Gothic One"/>
              <a:buNone/>
              <a:defRPr sz="25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Dela Gothic One"/>
              <a:buNone/>
              <a:defRPr sz="25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Dela Gothic One"/>
              <a:buNone/>
              <a:defRPr sz="25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Dela Gothic One"/>
              <a:buNone/>
              <a:defRPr sz="25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Dela Gothic One"/>
              <a:buNone/>
              <a:defRPr sz="25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Dela Gothic One"/>
              <a:buNone/>
              <a:defRPr sz="25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744" name="Google Shape;744;p20"/>
          <p:cNvSpPr txBox="1">
            <a:spLocks noGrp="1"/>
          </p:cNvSpPr>
          <p:nvPr>
            <p:ph type="title" idx="2"/>
          </p:nvPr>
        </p:nvSpPr>
        <p:spPr>
          <a:xfrm>
            <a:off x="1732425" y="2442695"/>
            <a:ext cx="2443200" cy="52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20"/>
          <p:cNvSpPr txBox="1">
            <a:spLocks noGrp="1"/>
          </p:cNvSpPr>
          <p:nvPr>
            <p:ph type="title" idx="3"/>
          </p:nvPr>
        </p:nvSpPr>
        <p:spPr>
          <a:xfrm>
            <a:off x="4968375" y="2442695"/>
            <a:ext cx="2443200" cy="52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20"/>
          <p:cNvSpPr txBox="1">
            <a:spLocks noGrp="1"/>
          </p:cNvSpPr>
          <p:nvPr>
            <p:ph type="subTitle" idx="1"/>
          </p:nvPr>
        </p:nvSpPr>
        <p:spPr>
          <a:xfrm>
            <a:off x="4968375" y="3052548"/>
            <a:ext cx="2443200" cy="6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47" name="Google Shape;747;p20"/>
          <p:cNvSpPr txBox="1">
            <a:spLocks noGrp="1"/>
          </p:cNvSpPr>
          <p:nvPr>
            <p:ph type="subTitle" idx="4"/>
          </p:nvPr>
        </p:nvSpPr>
        <p:spPr>
          <a:xfrm>
            <a:off x="1732425" y="3071523"/>
            <a:ext cx="2443200" cy="6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748" name="Google Shape;748;p20"/>
          <p:cNvGrpSpPr/>
          <p:nvPr/>
        </p:nvGrpSpPr>
        <p:grpSpPr>
          <a:xfrm>
            <a:off x="8558747" y="4663298"/>
            <a:ext cx="502200" cy="327958"/>
            <a:chOff x="9668873" y="3240810"/>
            <a:chExt cx="502200" cy="327958"/>
          </a:xfrm>
        </p:grpSpPr>
        <p:sp>
          <p:nvSpPr>
            <p:cNvPr id="749" name="Google Shape;749;p20"/>
            <p:cNvSpPr/>
            <p:nvPr/>
          </p:nvSpPr>
          <p:spPr>
            <a:xfrm rot="-5400000">
              <a:off x="9842273" y="3239969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0"/>
            <p:cNvSpPr/>
            <p:nvPr/>
          </p:nvSpPr>
          <p:spPr>
            <a:xfrm rot="-5400000">
              <a:off x="9842273" y="3153690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0"/>
            <p:cNvSpPr/>
            <p:nvPr/>
          </p:nvSpPr>
          <p:spPr>
            <a:xfrm rot="-5400000">
              <a:off x="9842273" y="3067410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2" name="Google Shape;752;p20"/>
          <p:cNvSpPr/>
          <p:nvPr/>
        </p:nvSpPr>
        <p:spPr>
          <a:xfrm>
            <a:off x="8591175" y="102088"/>
            <a:ext cx="437400" cy="437400"/>
          </a:xfrm>
          <a:prstGeom prst="star4">
            <a:avLst>
              <a:gd name="adj" fmla="val 1571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20"/>
          <p:cNvSpPr/>
          <p:nvPr/>
        </p:nvSpPr>
        <p:spPr>
          <a:xfrm>
            <a:off x="146567" y="102102"/>
            <a:ext cx="437400" cy="437400"/>
          </a:xfrm>
          <a:prstGeom prst="star4">
            <a:avLst>
              <a:gd name="adj" fmla="val 1571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4" name="Google Shape;754;p20"/>
          <p:cNvGrpSpPr/>
          <p:nvPr/>
        </p:nvGrpSpPr>
        <p:grpSpPr>
          <a:xfrm>
            <a:off x="1100231" y="1437262"/>
            <a:ext cx="357903" cy="350967"/>
            <a:chOff x="-1080825" y="310450"/>
            <a:chExt cx="897900" cy="880500"/>
          </a:xfrm>
        </p:grpSpPr>
        <p:grpSp>
          <p:nvGrpSpPr>
            <p:cNvPr id="755" name="Google Shape;755;p20"/>
            <p:cNvGrpSpPr/>
            <p:nvPr/>
          </p:nvGrpSpPr>
          <p:grpSpPr>
            <a:xfrm>
              <a:off x="-871575" y="310450"/>
              <a:ext cx="479400" cy="880500"/>
              <a:chOff x="-888950" y="310450"/>
              <a:chExt cx="479400" cy="880500"/>
            </a:xfrm>
          </p:grpSpPr>
          <p:sp>
            <p:nvSpPr>
              <p:cNvPr id="756" name="Google Shape;756;p20"/>
              <p:cNvSpPr/>
              <p:nvPr/>
            </p:nvSpPr>
            <p:spPr>
              <a:xfrm>
                <a:off x="-888950" y="511000"/>
                <a:ext cx="479400" cy="479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0"/>
              <p:cNvSpPr/>
              <p:nvPr/>
            </p:nvSpPr>
            <p:spPr>
              <a:xfrm>
                <a:off x="-740775" y="659175"/>
                <a:ext cx="183000" cy="18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58" name="Google Shape;758;p20"/>
              <p:cNvCxnSpPr/>
              <p:nvPr/>
            </p:nvCxnSpPr>
            <p:spPr>
              <a:xfrm>
                <a:off x="-649250" y="310450"/>
                <a:ext cx="0" cy="88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59" name="Google Shape;759;p20"/>
            <p:cNvCxnSpPr/>
            <p:nvPr/>
          </p:nvCxnSpPr>
          <p:spPr>
            <a:xfrm>
              <a:off x="-1080825" y="750700"/>
              <a:ext cx="897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760" name="Google Shape;760;p20"/>
          <p:cNvCxnSpPr/>
          <p:nvPr/>
        </p:nvCxnSpPr>
        <p:spPr>
          <a:xfrm>
            <a:off x="127517" y="7550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1" name="Google Shape;761;p20"/>
          <p:cNvCxnSpPr/>
          <p:nvPr/>
        </p:nvCxnSpPr>
        <p:spPr>
          <a:xfrm>
            <a:off x="127517" y="4405775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2" name="Google Shape;762;p20"/>
          <p:cNvCxnSpPr/>
          <p:nvPr/>
        </p:nvCxnSpPr>
        <p:spPr>
          <a:xfrm>
            <a:off x="8572117" y="7550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20"/>
          <p:cNvCxnSpPr/>
          <p:nvPr/>
        </p:nvCxnSpPr>
        <p:spPr>
          <a:xfrm>
            <a:off x="8572117" y="4405775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64" name="Google Shape;764;p20"/>
          <p:cNvGrpSpPr/>
          <p:nvPr/>
        </p:nvGrpSpPr>
        <p:grpSpPr>
          <a:xfrm rot="8100000">
            <a:off x="7654677" y="1369298"/>
            <a:ext cx="636498" cy="351035"/>
            <a:chOff x="9280569" y="2166309"/>
            <a:chExt cx="875797" cy="483011"/>
          </a:xfrm>
        </p:grpSpPr>
        <p:sp>
          <p:nvSpPr>
            <p:cNvPr id="765" name="Google Shape;765;p20"/>
            <p:cNvSpPr/>
            <p:nvPr/>
          </p:nvSpPr>
          <p:spPr>
            <a:xfrm rot="2700000">
              <a:off x="9312728" y="2198468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0"/>
            <p:cNvSpPr/>
            <p:nvPr/>
          </p:nvSpPr>
          <p:spPr>
            <a:xfrm rot="-4018758">
              <a:off x="9625110" y="2052184"/>
              <a:ext cx="164935" cy="721938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0"/>
            <p:cNvSpPr/>
            <p:nvPr/>
          </p:nvSpPr>
          <p:spPr>
            <a:xfrm rot="2700000">
              <a:off x="9968925" y="2461879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20"/>
          <p:cNvGrpSpPr/>
          <p:nvPr/>
        </p:nvGrpSpPr>
        <p:grpSpPr>
          <a:xfrm>
            <a:off x="7623781" y="4019600"/>
            <a:ext cx="357903" cy="350967"/>
            <a:chOff x="-1080825" y="310450"/>
            <a:chExt cx="897900" cy="880500"/>
          </a:xfrm>
        </p:grpSpPr>
        <p:grpSp>
          <p:nvGrpSpPr>
            <p:cNvPr id="769" name="Google Shape;769;p20"/>
            <p:cNvGrpSpPr/>
            <p:nvPr/>
          </p:nvGrpSpPr>
          <p:grpSpPr>
            <a:xfrm>
              <a:off x="-871575" y="310450"/>
              <a:ext cx="479400" cy="880500"/>
              <a:chOff x="-888950" y="310450"/>
              <a:chExt cx="479400" cy="880500"/>
            </a:xfrm>
          </p:grpSpPr>
          <p:sp>
            <p:nvSpPr>
              <p:cNvPr id="770" name="Google Shape;770;p20"/>
              <p:cNvSpPr/>
              <p:nvPr/>
            </p:nvSpPr>
            <p:spPr>
              <a:xfrm>
                <a:off x="-888950" y="511000"/>
                <a:ext cx="479400" cy="479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20"/>
              <p:cNvSpPr/>
              <p:nvPr/>
            </p:nvSpPr>
            <p:spPr>
              <a:xfrm>
                <a:off x="-740775" y="659175"/>
                <a:ext cx="183000" cy="18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72" name="Google Shape;772;p20"/>
              <p:cNvCxnSpPr/>
              <p:nvPr/>
            </p:nvCxnSpPr>
            <p:spPr>
              <a:xfrm>
                <a:off x="-649250" y="310450"/>
                <a:ext cx="0" cy="88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73" name="Google Shape;773;p20"/>
            <p:cNvCxnSpPr/>
            <p:nvPr/>
          </p:nvCxnSpPr>
          <p:spPr>
            <a:xfrm>
              <a:off x="-1080825" y="750700"/>
              <a:ext cx="897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74" name="Google Shape;774;p20"/>
          <p:cNvGrpSpPr/>
          <p:nvPr/>
        </p:nvGrpSpPr>
        <p:grpSpPr>
          <a:xfrm rot="-9462312">
            <a:off x="1396259" y="4127220"/>
            <a:ext cx="636465" cy="351017"/>
            <a:chOff x="9280569" y="2166309"/>
            <a:chExt cx="875797" cy="483011"/>
          </a:xfrm>
        </p:grpSpPr>
        <p:sp>
          <p:nvSpPr>
            <p:cNvPr id="775" name="Google Shape;775;p20"/>
            <p:cNvSpPr/>
            <p:nvPr/>
          </p:nvSpPr>
          <p:spPr>
            <a:xfrm rot="2700000">
              <a:off x="9312728" y="2198468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 rot="-4018758">
              <a:off x="9625110" y="2052184"/>
              <a:ext cx="164935" cy="721938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 rot="2700000">
              <a:off x="9968925" y="2461879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20"/>
          <p:cNvGrpSpPr/>
          <p:nvPr/>
        </p:nvGrpSpPr>
        <p:grpSpPr>
          <a:xfrm>
            <a:off x="114172" y="4663298"/>
            <a:ext cx="502200" cy="327958"/>
            <a:chOff x="9668873" y="3240810"/>
            <a:chExt cx="502200" cy="327958"/>
          </a:xfrm>
        </p:grpSpPr>
        <p:sp>
          <p:nvSpPr>
            <p:cNvPr id="779" name="Google Shape;779;p20"/>
            <p:cNvSpPr/>
            <p:nvPr/>
          </p:nvSpPr>
          <p:spPr>
            <a:xfrm rot="-5400000">
              <a:off x="9842273" y="3239969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0"/>
            <p:cNvSpPr/>
            <p:nvPr/>
          </p:nvSpPr>
          <p:spPr>
            <a:xfrm rot="-5400000">
              <a:off x="9842273" y="3153690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0"/>
            <p:cNvSpPr/>
            <p:nvPr/>
          </p:nvSpPr>
          <p:spPr>
            <a:xfrm rot="-5400000">
              <a:off x="9842273" y="3067410"/>
              <a:ext cx="155400" cy="502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20"/>
          <p:cNvSpPr txBox="1">
            <a:spLocks noGrp="1"/>
          </p:cNvSpPr>
          <p:nvPr>
            <p:ph type="title" idx="5"/>
          </p:nvPr>
        </p:nvSpPr>
        <p:spPr>
          <a:xfrm>
            <a:off x="1732425" y="1911675"/>
            <a:ext cx="2443200" cy="33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20"/>
          <p:cNvSpPr txBox="1">
            <a:spLocks noGrp="1"/>
          </p:cNvSpPr>
          <p:nvPr>
            <p:ph type="title" idx="6"/>
          </p:nvPr>
        </p:nvSpPr>
        <p:spPr>
          <a:xfrm>
            <a:off x="4968375" y="1911675"/>
            <a:ext cx="2443200" cy="33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5" name="Google Shape;1145;p32"/>
          <p:cNvGrpSpPr/>
          <p:nvPr/>
        </p:nvGrpSpPr>
        <p:grpSpPr>
          <a:xfrm>
            <a:off x="1169181" y="1163312"/>
            <a:ext cx="357903" cy="350967"/>
            <a:chOff x="-1080825" y="310450"/>
            <a:chExt cx="897900" cy="880500"/>
          </a:xfrm>
        </p:grpSpPr>
        <p:grpSp>
          <p:nvGrpSpPr>
            <p:cNvPr id="1146" name="Google Shape;1146;p32"/>
            <p:cNvGrpSpPr/>
            <p:nvPr/>
          </p:nvGrpSpPr>
          <p:grpSpPr>
            <a:xfrm>
              <a:off x="-871575" y="310450"/>
              <a:ext cx="479400" cy="880500"/>
              <a:chOff x="-888950" y="310450"/>
              <a:chExt cx="479400" cy="880500"/>
            </a:xfrm>
          </p:grpSpPr>
          <p:sp>
            <p:nvSpPr>
              <p:cNvPr id="1147" name="Google Shape;1147;p32"/>
              <p:cNvSpPr/>
              <p:nvPr/>
            </p:nvSpPr>
            <p:spPr>
              <a:xfrm>
                <a:off x="-888950" y="511000"/>
                <a:ext cx="479400" cy="479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2"/>
              <p:cNvSpPr/>
              <p:nvPr/>
            </p:nvSpPr>
            <p:spPr>
              <a:xfrm>
                <a:off x="-740775" y="659175"/>
                <a:ext cx="183000" cy="18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49" name="Google Shape;1149;p32"/>
              <p:cNvCxnSpPr/>
              <p:nvPr/>
            </p:nvCxnSpPr>
            <p:spPr>
              <a:xfrm>
                <a:off x="-649250" y="310450"/>
                <a:ext cx="0" cy="88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150" name="Google Shape;1150;p32"/>
            <p:cNvCxnSpPr/>
            <p:nvPr/>
          </p:nvCxnSpPr>
          <p:spPr>
            <a:xfrm>
              <a:off x="-1080825" y="750700"/>
              <a:ext cx="897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51" name="Google Shape;1151;p32"/>
          <p:cNvGrpSpPr/>
          <p:nvPr/>
        </p:nvGrpSpPr>
        <p:grpSpPr>
          <a:xfrm>
            <a:off x="7964306" y="3395037"/>
            <a:ext cx="357903" cy="350967"/>
            <a:chOff x="-1080825" y="310450"/>
            <a:chExt cx="897900" cy="880500"/>
          </a:xfrm>
        </p:grpSpPr>
        <p:grpSp>
          <p:nvGrpSpPr>
            <p:cNvPr id="1152" name="Google Shape;1152;p32"/>
            <p:cNvGrpSpPr/>
            <p:nvPr/>
          </p:nvGrpSpPr>
          <p:grpSpPr>
            <a:xfrm>
              <a:off x="-871575" y="310450"/>
              <a:ext cx="479400" cy="880500"/>
              <a:chOff x="-888950" y="310450"/>
              <a:chExt cx="479400" cy="880500"/>
            </a:xfrm>
          </p:grpSpPr>
          <p:sp>
            <p:nvSpPr>
              <p:cNvPr id="1153" name="Google Shape;1153;p32"/>
              <p:cNvSpPr/>
              <p:nvPr/>
            </p:nvSpPr>
            <p:spPr>
              <a:xfrm>
                <a:off x="-888950" y="511000"/>
                <a:ext cx="479400" cy="479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2"/>
              <p:cNvSpPr/>
              <p:nvPr/>
            </p:nvSpPr>
            <p:spPr>
              <a:xfrm>
                <a:off x="-740775" y="659175"/>
                <a:ext cx="183000" cy="18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55" name="Google Shape;1155;p32"/>
              <p:cNvCxnSpPr/>
              <p:nvPr/>
            </p:nvCxnSpPr>
            <p:spPr>
              <a:xfrm>
                <a:off x="-649250" y="310450"/>
                <a:ext cx="0" cy="88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156" name="Google Shape;1156;p32"/>
            <p:cNvCxnSpPr/>
            <p:nvPr/>
          </p:nvCxnSpPr>
          <p:spPr>
            <a:xfrm>
              <a:off x="-1080825" y="750700"/>
              <a:ext cx="897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57" name="Google Shape;1157;p32"/>
          <p:cNvGrpSpPr/>
          <p:nvPr/>
        </p:nvGrpSpPr>
        <p:grpSpPr>
          <a:xfrm>
            <a:off x="2666056" y="4338662"/>
            <a:ext cx="357903" cy="350967"/>
            <a:chOff x="-1080825" y="310450"/>
            <a:chExt cx="897900" cy="880500"/>
          </a:xfrm>
        </p:grpSpPr>
        <p:grpSp>
          <p:nvGrpSpPr>
            <p:cNvPr id="1158" name="Google Shape;1158;p32"/>
            <p:cNvGrpSpPr/>
            <p:nvPr/>
          </p:nvGrpSpPr>
          <p:grpSpPr>
            <a:xfrm>
              <a:off x="-871575" y="310450"/>
              <a:ext cx="479400" cy="880500"/>
              <a:chOff x="-888950" y="310450"/>
              <a:chExt cx="479400" cy="880500"/>
            </a:xfrm>
          </p:grpSpPr>
          <p:sp>
            <p:nvSpPr>
              <p:cNvPr id="1159" name="Google Shape;1159;p32"/>
              <p:cNvSpPr/>
              <p:nvPr/>
            </p:nvSpPr>
            <p:spPr>
              <a:xfrm>
                <a:off x="-888950" y="511000"/>
                <a:ext cx="479400" cy="479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2"/>
              <p:cNvSpPr/>
              <p:nvPr/>
            </p:nvSpPr>
            <p:spPr>
              <a:xfrm>
                <a:off x="-740775" y="659175"/>
                <a:ext cx="183000" cy="18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61" name="Google Shape;1161;p32"/>
              <p:cNvCxnSpPr/>
              <p:nvPr/>
            </p:nvCxnSpPr>
            <p:spPr>
              <a:xfrm>
                <a:off x="-649250" y="310450"/>
                <a:ext cx="0" cy="88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162" name="Google Shape;1162;p32"/>
            <p:cNvCxnSpPr/>
            <p:nvPr/>
          </p:nvCxnSpPr>
          <p:spPr>
            <a:xfrm>
              <a:off x="-1080825" y="750700"/>
              <a:ext cx="897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63" name="Google Shape;1163;p32"/>
          <p:cNvGrpSpPr/>
          <p:nvPr/>
        </p:nvGrpSpPr>
        <p:grpSpPr>
          <a:xfrm>
            <a:off x="6223456" y="422475"/>
            <a:ext cx="357903" cy="350967"/>
            <a:chOff x="-1080825" y="310450"/>
            <a:chExt cx="897900" cy="880500"/>
          </a:xfrm>
        </p:grpSpPr>
        <p:grpSp>
          <p:nvGrpSpPr>
            <p:cNvPr id="1164" name="Google Shape;1164;p32"/>
            <p:cNvGrpSpPr/>
            <p:nvPr/>
          </p:nvGrpSpPr>
          <p:grpSpPr>
            <a:xfrm>
              <a:off x="-871575" y="310450"/>
              <a:ext cx="479400" cy="880500"/>
              <a:chOff x="-888950" y="310450"/>
              <a:chExt cx="479400" cy="880500"/>
            </a:xfrm>
          </p:grpSpPr>
          <p:sp>
            <p:nvSpPr>
              <p:cNvPr id="1165" name="Google Shape;1165;p32"/>
              <p:cNvSpPr/>
              <p:nvPr/>
            </p:nvSpPr>
            <p:spPr>
              <a:xfrm>
                <a:off x="-888950" y="511000"/>
                <a:ext cx="479400" cy="479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2"/>
              <p:cNvSpPr/>
              <p:nvPr/>
            </p:nvSpPr>
            <p:spPr>
              <a:xfrm>
                <a:off x="-740775" y="659175"/>
                <a:ext cx="183000" cy="18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67" name="Google Shape;1167;p32"/>
              <p:cNvCxnSpPr/>
              <p:nvPr/>
            </p:nvCxnSpPr>
            <p:spPr>
              <a:xfrm>
                <a:off x="-649250" y="310450"/>
                <a:ext cx="0" cy="88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168" name="Google Shape;1168;p32"/>
            <p:cNvCxnSpPr/>
            <p:nvPr/>
          </p:nvCxnSpPr>
          <p:spPr>
            <a:xfrm>
              <a:off x="-1080825" y="750700"/>
              <a:ext cx="897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69" name="Google Shape;1169;p32"/>
          <p:cNvGrpSpPr/>
          <p:nvPr/>
        </p:nvGrpSpPr>
        <p:grpSpPr>
          <a:xfrm rot="624596">
            <a:off x="8042511" y="1657859"/>
            <a:ext cx="636407" cy="350985"/>
            <a:chOff x="9280569" y="2166309"/>
            <a:chExt cx="875797" cy="483011"/>
          </a:xfrm>
        </p:grpSpPr>
        <p:sp>
          <p:nvSpPr>
            <p:cNvPr id="1170" name="Google Shape;1170;p32"/>
            <p:cNvSpPr/>
            <p:nvPr/>
          </p:nvSpPr>
          <p:spPr>
            <a:xfrm rot="2700000">
              <a:off x="9312728" y="2198468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2"/>
            <p:cNvSpPr/>
            <p:nvPr/>
          </p:nvSpPr>
          <p:spPr>
            <a:xfrm rot="-4018758">
              <a:off x="9625110" y="2052184"/>
              <a:ext cx="164935" cy="721938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2"/>
            <p:cNvSpPr/>
            <p:nvPr/>
          </p:nvSpPr>
          <p:spPr>
            <a:xfrm rot="2700000">
              <a:off x="9968925" y="2461879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3" name="Google Shape;1173;p32"/>
          <p:cNvGrpSpPr/>
          <p:nvPr/>
        </p:nvGrpSpPr>
        <p:grpSpPr>
          <a:xfrm rot="-10558032">
            <a:off x="521269" y="3240190"/>
            <a:ext cx="636353" cy="350955"/>
            <a:chOff x="9280569" y="2166309"/>
            <a:chExt cx="875797" cy="483011"/>
          </a:xfrm>
        </p:grpSpPr>
        <p:sp>
          <p:nvSpPr>
            <p:cNvPr id="1174" name="Google Shape;1174;p32"/>
            <p:cNvSpPr/>
            <p:nvPr/>
          </p:nvSpPr>
          <p:spPr>
            <a:xfrm rot="2700000">
              <a:off x="9312728" y="2198468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2"/>
            <p:cNvSpPr/>
            <p:nvPr/>
          </p:nvSpPr>
          <p:spPr>
            <a:xfrm rot="-4018758">
              <a:off x="9625110" y="2052184"/>
              <a:ext cx="164935" cy="721938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2"/>
            <p:cNvSpPr/>
            <p:nvPr/>
          </p:nvSpPr>
          <p:spPr>
            <a:xfrm rot="2700000">
              <a:off x="9968925" y="2461879"/>
              <a:ext cx="155281" cy="155281"/>
            </a:xfrm>
            <a:prstGeom prst="star4">
              <a:avLst>
                <a:gd name="adj" fmla="val 1571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77" name="Google Shape;1177;p32"/>
          <p:cNvCxnSpPr/>
          <p:nvPr/>
        </p:nvCxnSpPr>
        <p:spPr>
          <a:xfrm>
            <a:off x="127517" y="7550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8" name="Google Shape;1178;p32"/>
          <p:cNvCxnSpPr/>
          <p:nvPr/>
        </p:nvCxnSpPr>
        <p:spPr>
          <a:xfrm>
            <a:off x="8572097" y="4405775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9" name="Google Shape;1179;p32"/>
          <p:cNvGrpSpPr/>
          <p:nvPr/>
        </p:nvGrpSpPr>
        <p:grpSpPr>
          <a:xfrm>
            <a:off x="88317" y="182325"/>
            <a:ext cx="553897" cy="276930"/>
            <a:chOff x="1342500" y="1458675"/>
            <a:chExt cx="379200" cy="189600"/>
          </a:xfrm>
        </p:grpSpPr>
        <p:sp>
          <p:nvSpPr>
            <p:cNvPr id="1180" name="Google Shape;1180;p32"/>
            <p:cNvSpPr/>
            <p:nvPr/>
          </p:nvSpPr>
          <p:spPr>
            <a:xfrm>
              <a:off x="13425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2"/>
            <p:cNvSpPr/>
            <p:nvPr/>
          </p:nvSpPr>
          <p:spPr>
            <a:xfrm>
              <a:off x="15321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" name="Google Shape;1182;p32"/>
          <p:cNvGrpSpPr/>
          <p:nvPr/>
        </p:nvGrpSpPr>
        <p:grpSpPr>
          <a:xfrm>
            <a:off x="8532892" y="4744438"/>
            <a:ext cx="553897" cy="276930"/>
            <a:chOff x="1342500" y="1458675"/>
            <a:chExt cx="379200" cy="189600"/>
          </a:xfrm>
        </p:grpSpPr>
        <p:sp>
          <p:nvSpPr>
            <p:cNvPr id="1183" name="Google Shape;1183;p32"/>
            <p:cNvSpPr/>
            <p:nvPr/>
          </p:nvSpPr>
          <p:spPr>
            <a:xfrm>
              <a:off x="13425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2"/>
            <p:cNvSpPr/>
            <p:nvPr/>
          </p:nvSpPr>
          <p:spPr>
            <a:xfrm>
              <a:off x="15321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5" name="Google Shape;1185;p32"/>
          <p:cNvCxnSpPr/>
          <p:nvPr/>
        </p:nvCxnSpPr>
        <p:spPr>
          <a:xfrm>
            <a:off x="8572092" y="7550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32"/>
          <p:cNvCxnSpPr/>
          <p:nvPr/>
        </p:nvCxnSpPr>
        <p:spPr>
          <a:xfrm>
            <a:off x="127522" y="4405775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32"/>
          <p:cNvGrpSpPr/>
          <p:nvPr/>
        </p:nvGrpSpPr>
        <p:grpSpPr>
          <a:xfrm>
            <a:off x="88317" y="4744450"/>
            <a:ext cx="553897" cy="276930"/>
            <a:chOff x="1342500" y="1458675"/>
            <a:chExt cx="379200" cy="189600"/>
          </a:xfrm>
        </p:grpSpPr>
        <p:sp>
          <p:nvSpPr>
            <p:cNvPr id="1188" name="Google Shape;1188;p32"/>
            <p:cNvSpPr/>
            <p:nvPr/>
          </p:nvSpPr>
          <p:spPr>
            <a:xfrm>
              <a:off x="13425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2"/>
            <p:cNvSpPr/>
            <p:nvPr/>
          </p:nvSpPr>
          <p:spPr>
            <a:xfrm>
              <a:off x="15321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" name="Google Shape;1190;p32"/>
          <p:cNvGrpSpPr/>
          <p:nvPr/>
        </p:nvGrpSpPr>
        <p:grpSpPr>
          <a:xfrm>
            <a:off x="8532892" y="182313"/>
            <a:ext cx="553897" cy="276930"/>
            <a:chOff x="1342500" y="1458675"/>
            <a:chExt cx="379200" cy="189600"/>
          </a:xfrm>
        </p:grpSpPr>
        <p:sp>
          <p:nvSpPr>
            <p:cNvPr id="1191" name="Google Shape;1191;p32"/>
            <p:cNvSpPr/>
            <p:nvPr/>
          </p:nvSpPr>
          <p:spPr>
            <a:xfrm>
              <a:off x="13425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2"/>
            <p:cNvSpPr/>
            <p:nvPr/>
          </p:nvSpPr>
          <p:spPr>
            <a:xfrm>
              <a:off x="15321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5"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4" name="Google Shape;1194;p33"/>
          <p:cNvCxnSpPr/>
          <p:nvPr/>
        </p:nvCxnSpPr>
        <p:spPr>
          <a:xfrm>
            <a:off x="127517" y="4405775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5" name="Google Shape;1195;p33"/>
          <p:cNvGrpSpPr/>
          <p:nvPr/>
        </p:nvGrpSpPr>
        <p:grpSpPr>
          <a:xfrm>
            <a:off x="114173" y="4574625"/>
            <a:ext cx="502195" cy="505312"/>
            <a:chOff x="291525" y="1296925"/>
            <a:chExt cx="829800" cy="834950"/>
          </a:xfrm>
        </p:grpSpPr>
        <p:sp>
          <p:nvSpPr>
            <p:cNvPr id="1196" name="Google Shape;1196;p33"/>
            <p:cNvSpPr/>
            <p:nvPr/>
          </p:nvSpPr>
          <p:spPr>
            <a:xfrm>
              <a:off x="291525" y="1300250"/>
              <a:ext cx="829800" cy="829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7" name="Google Shape;1197;p33"/>
            <p:cNvGrpSpPr/>
            <p:nvPr/>
          </p:nvGrpSpPr>
          <p:grpSpPr>
            <a:xfrm>
              <a:off x="291525" y="1296925"/>
              <a:ext cx="829800" cy="834950"/>
              <a:chOff x="291525" y="1296925"/>
              <a:chExt cx="829800" cy="834950"/>
            </a:xfrm>
          </p:grpSpPr>
          <p:sp>
            <p:nvSpPr>
              <p:cNvPr id="1198" name="Google Shape;1198;p33"/>
              <p:cNvSpPr/>
              <p:nvPr/>
            </p:nvSpPr>
            <p:spPr>
              <a:xfrm rot="5400000">
                <a:off x="291525" y="129692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3"/>
              <p:cNvSpPr/>
              <p:nvPr/>
            </p:nvSpPr>
            <p:spPr>
              <a:xfrm rot="10800000">
                <a:off x="683925" y="129692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3"/>
              <p:cNvSpPr/>
              <p:nvPr/>
            </p:nvSpPr>
            <p:spPr>
              <a:xfrm rot="-5400000">
                <a:off x="683925" y="169447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3"/>
              <p:cNvSpPr/>
              <p:nvPr/>
            </p:nvSpPr>
            <p:spPr>
              <a:xfrm>
                <a:off x="291525" y="169447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2" name="Google Shape;1202;p33"/>
          <p:cNvGrpSpPr/>
          <p:nvPr/>
        </p:nvGrpSpPr>
        <p:grpSpPr>
          <a:xfrm>
            <a:off x="8558773" y="74050"/>
            <a:ext cx="502195" cy="505312"/>
            <a:chOff x="291525" y="1296925"/>
            <a:chExt cx="829800" cy="834950"/>
          </a:xfrm>
        </p:grpSpPr>
        <p:sp>
          <p:nvSpPr>
            <p:cNvPr id="1203" name="Google Shape;1203;p33"/>
            <p:cNvSpPr/>
            <p:nvPr/>
          </p:nvSpPr>
          <p:spPr>
            <a:xfrm>
              <a:off x="291525" y="1300250"/>
              <a:ext cx="829800" cy="829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4" name="Google Shape;1204;p33"/>
            <p:cNvGrpSpPr/>
            <p:nvPr/>
          </p:nvGrpSpPr>
          <p:grpSpPr>
            <a:xfrm>
              <a:off x="291525" y="1296925"/>
              <a:ext cx="829800" cy="834950"/>
              <a:chOff x="291525" y="1296925"/>
              <a:chExt cx="829800" cy="834950"/>
            </a:xfrm>
          </p:grpSpPr>
          <p:sp>
            <p:nvSpPr>
              <p:cNvPr id="1205" name="Google Shape;1205;p33"/>
              <p:cNvSpPr/>
              <p:nvPr/>
            </p:nvSpPr>
            <p:spPr>
              <a:xfrm rot="5400000">
                <a:off x="291525" y="129692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3"/>
              <p:cNvSpPr/>
              <p:nvPr/>
            </p:nvSpPr>
            <p:spPr>
              <a:xfrm rot="10800000">
                <a:off x="683925" y="129692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3"/>
              <p:cNvSpPr/>
              <p:nvPr/>
            </p:nvSpPr>
            <p:spPr>
              <a:xfrm rot="-5400000">
                <a:off x="683925" y="169447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3"/>
              <p:cNvSpPr/>
              <p:nvPr/>
            </p:nvSpPr>
            <p:spPr>
              <a:xfrm>
                <a:off x="291525" y="169447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209" name="Google Shape;1209;p33"/>
          <p:cNvCxnSpPr/>
          <p:nvPr/>
        </p:nvCxnSpPr>
        <p:spPr>
          <a:xfrm>
            <a:off x="8572117" y="7550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0" name="Google Shape;1210;p33"/>
          <p:cNvCxnSpPr/>
          <p:nvPr/>
        </p:nvCxnSpPr>
        <p:spPr>
          <a:xfrm>
            <a:off x="8572117" y="4405775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11" name="Google Shape;1211;p33"/>
          <p:cNvGrpSpPr/>
          <p:nvPr/>
        </p:nvGrpSpPr>
        <p:grpSpPr>
          <a:xfrm>
            <a:off x="8558773" y="4574625"/>
            <a:ext cx="502195" cy="505312"/>
            <a:chOff x="291525" y="1296925"/>
            <a:chExt cx="829800" cy="834950"/>
          </a:xfrm>
        </p:grpSpPr>
        <p:sp>
          <p:nvSpPr>
            <p:cNvPr id="1212" name="Google Shape;1212;p33"/>
            <p:cNvSpPr/>
            <p:nvPr/>
          </p:nvSpPr>
          <p:spPr>
            <a:xfrm>
              <a:off x="291525" y="1300250"/>
              <a:ext cx="829800" cy="829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3" name="Google Shape;1213;p33"/>
            <p:cNvGrpSpPr/>
            <p:nvPr/>
          </p:nvGrpSpPr>
          <p:grpSpPr>
            <a:xfrm>
              <a:off x="291525" y="1296925"/>
              <a:ext cx="829800" cy="834950"/>
              <a:chOff x="291525" y="1296925"/>
              <a:chExt cx="829800" cy="834950"/>
            </a:xfrm>
          </p:grpSpPr>
          <p:sp>
            <p:nvSpPr>
              <p:cNvPr id="1214" name="Google Shape;1214;p33"/>
              <p:cNvSpPr/>
              <p:nvPr/>
            </p:nvSpPr>
            <p:spPr>
              <a:xfrm rot="5400000">
                <a:off x="291525" y="129692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3"/>
              <p:cNvSpPr/>
              <p:nvPr/>
            </p:nvSpPr>
            <p:spPr>
              <a:xfrm rot="10800000">
                <a:off x="683925" y="129692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3"/>
              <p:cNvSpPr/>
              <p:nvPr/>
            </p:nvSpPr>
            <p:spPr>
              <a:xfrm rot="-5400000">
                <a:off x="683925" y="169447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3"/>
              <p:cNvSpPr/>
              <p:nvPr/>
            </p:nvSpPr>
            <p:spPr>
              <a:xfrm>
                <a:off x="291525" y="169447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18" name="Google Shape;1218;p33"/>
          <p:cNvGrpSpPr/>
          <p:nvPr/>
        </p:nvGrpSpPr>
        <p:grpSpPr>
          <a:xfrm>
            <a:off x="114173" y="74050"/>
            <a:ext cx="502195" cy="505312"/>
            <a:chOff x="291525" y="1296925"/>
            <a:chExt cx="829800" cy="834950"/>
          </a:xfrm>
        </p:grpSpPr>
        <p:sp>
          <p:nvSpPr>
            <p:cNvPr id="1219" name="Google Shape;1219;p33"/>
            <p:cNvSpPr/>
            <p:nvPr/>
          </p:nvSpPr>
          <p:spPr>
            <a:xfrm>
              <a:off x="291525" y="1300250"/>
              <a:ext cx="829800" cy="829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0" name="Google Shape;1220;p33"/>
            <p:cNvGrpSpPr/>
            <p:nvPr/>
          </p:nvGrpSpPr>
          <p:grpSpPr>
            <a:xfrm>
              <a:off x="291525" y="1296925"/>
              <a:ext cx="829800" cy="834950"/>
              <a:chOff x="291525" y="1296925"/>
              <a:chExt cx="829800" cy="834950"/>
            </a:xfrm>
          </p:grpSpPr>
          <p:sp>
            <p:nvSpPr>
              <p:cNvPr id="1221" name="Google Shape;1221;p33"/>
              <p:cNvSpPr/>
              <p:nvPr/>
            </p:nvSpPr>
            <p:spPr>
              <a:xfrm rot="5400000">
                <a:off x="291525" y="129692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3"/>
              <p:cNvSpPr/>
              <p:nvPr/>
            </p:nvSpPr>
            <p:spPr>
              <a:xfrm rot="10800000">
                <a:off x="683925" y="129692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3"/>
              <p:cNvSpPr/>
              <p:nvPr/>
            </p:nvSpPr>
            <p:spPr>
              <a:xfrm rot="-5400000">
                <a:off x="683925" y="169447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3"/>
              <p:cNvSpPr/>
              <p:nvPr/>
            </p:nvSpPr>
            <p:spPr>
              <a:xfrm>
                <a:off x="291525" y="1694475"/>
                <a:ext cx="437400" cy="437400"/>
              </a:xfrm>
              <a:prstGeom prst="teardrop">
                <a:avLst>
                  <a:gd name="adj" fmla="val 1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225" name="Google Shape;1225;p33"/>
          <p:cNvCxnSpPr/>
          <p:nvPr/>
        </p:nvCxnSpPr>
        <p:spPr>
          <a:xfrm>
            <a:off x="127517" y="755000"/>
            <a:ext cx="4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26" name="Google Shape;1226;p33"/>
          <p:cNvGrpSpPr/>
          <p:nvPr/>
        </p:nvGrpSpPr>
        <p:grpSpPr>
          <a:xfrm>
            <a:off x="8212082" y="3672502"/>
            <a:ext cx="437369" cy="109342"/>
            <a:chOff x="1342500" y="1458675"/>
            <a:chExt cx="758400" cy="189600"/>
          </a:xfrm>
        </p:grpSpPr>
        <p:sp>
          <p:nvSpPr>
            <p:cNvPr id="1227" name="Google Shape;1227;p33"/>
            <p:cNvSpPr/>
            <p:nvPr/>
          </p:nvSpPr>
          <p:spPr>
            <a:xfrm>
              <a:off x="13425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3"/>
            <p:cNvSpPr/>
            <p:nvPr/>
          </p:nvSpPr>
          <p:spPr>
            <a:xfrm>
              <a:off x="15321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3"/>
            <p:cNvSpPr/>
            <p:nvPr/>
          </p:nvSpPr>
          <p:spPr>
            <a:xfrm>
              <a:off x="17217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3"/>
            <p:cNvSpPr/>
            <p:nvPr/>
          </p:nvSpPr>
          <p:spPr>
            <a:xfrm>
              <a:off x="19113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1" name="Google Shape;1231;p33"/>
          <p:cNvGrpSpPr/>
          <p:nvPr/>
        </p:nvGrpSpPr>
        <p:grpSpPr>
          <a:xfrm>
            <a:off x="494545" y="1634952"/>
            <a:ext cx="437369" cy="109342"/>
            <a:chOff x="1342500" y="1458675"/>
            <a:chExt cx="758400" cy="189600"/>
          </a:xfrm>
        </p:grpSpPr>
        <p:sp>
          <p:nvSpPr>
            <p:cNvPr id="1232" name="Google Shape;1232;p33"/>
            <p:cNvSpPr/>
            <p:nvPr/>
          </p:nvSpPr>
          <p:spPr>
            <a:xfrm>
              <a:off x="13425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3"/>
            <p:cNvSpPr/>
            <p:nvPr/>
          </p:nvSpPr>
          <p:spPr>
            <a:xfrm>
              <a:off x="15321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3"/>
            <p:cNvSpPr/>
            <p:nvPr/>
          </p:nvSpPr>
          <p:spPr>
            <a:xfrm>
              <a:off x="17217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3"/>
            <p:cNvSpPr/>
            <p:nvPr/>
          </p:nvSpPr>
          <p:spPr>
            <a:xfrm>
              <a:off x="1911300" y="1458675"/>
              <a:ext cx="189600" cy="189600"/>
            </a:xfrm>
            <a:prstGeom prst="star4">
              <a:avLst>
                <a:gd name="adj" fmla="val 2072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6" name="Google Shape;1236;p33"/>
          <p:cNvGrpSpPr/>
          <p:nvPr/>
        </p:nvGrpSpPr>
        <p:grpSpPr>
          <a:xfrm>
            <a:off x="2269706" y="796887"/>
            <a:ext cx="357903" cy="350967"/>
            <a:chOff x="-1080825" y="310450"/>
            <a:chExt cx="897900" cy="880500"/>
          </a:xfrm>
        </p:grpSpPr>
        <p:grpSp>
          <p:nvGrpSpPr>
            <p:cNvPr id="1237" name="Google Shape;1237;p33"/>
            <p:cNvGrpSpPr/>
            <p:nvPr/>
          </p:nvGrpSpPr>
          <p:grpSpPr>
            <a:xfrm>
              <a:off x="-871575" y="310450"/>
              <a:ext cx="479400" cy="880500"/>
              <a:chOff x="-888950" y="310450"/>
              <a:chExt cx="479400" cy="880500"/>
            </a:xfrm>
          </p:grpSpPr>
          <p:sp>
            <p:nvSpPr>
              <p:cNvPr id="1238" name="Google Shape;1238;p33"/>
              <p:cNvSpPr/>
              <p:nvPr/>
            </p:nvSpPr>
            <p:spPr>
              <a:xfrm>
                <a:off x="-888950" y="511000"/>
                <a:ext cx="479400" cy="479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33"/>
              <p:cNvSpPr/>
              <p:nvPr/>
            </p:nvSpPr>
            <p:spPr>
              <a:xfrm>
                <a:off x="-740775" y="659175"/>
                <a:ext cx="183000" cy="18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40" name="Google Shape;1240;p33"/>
              <p:cNvCxnSpPr/>
              <p:nvPr/>
            </p:nvCxnSpPr>
            <p:spPr>
              <a:xfrm>
                <a:off x="-649250" y="310450"/>
                <a:ext cx="0" cy="88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241" name="Google Shape;1241;p33"/>
            <p:cNvCxnSpPr/>
            <p:nvPr/>
          </p:nvCxnSpPr>
          <p:spPr>
            <a:xfrm>
              <a:off x="-1080825" y="750700"/>
              <a:ext cx="897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42" name="Google Shape;1242;p33"/>
          <p:cNvGrpSpPr/>
          <p:nvPr/>
        </p:nvGrpSpPr>
        <p:grpSpPr>
          <a:xfrm>
            <a:off x="6921031" y="4433100"/>
            <a:ext cx="357903" cy="350967"/>
            <a:chOff x="-1080825" y="310450"/>
            <a:chExt cx="897900" cy="880500"/>
          </a:xfrm>
        </p:grpSpPr>
        <p:grpSp>
          <p:nvGrpSpPr>
            <p:cNvPr id="1243" name="Google Shape;1243;p33"/>
            <p:cNvGrpSpPr/>
            <p:nvPr/>
          </p:nvGrpSpPr>
          <p:grpSpPr>
            <a:xfrm>
              <a:off x="-871575" y="310450"/>
              <a:ext cx="479400" cy="880500"/>
              <a:chOff x="-888950" y="310450"/>
              <a:chExt cx="479400" cy="880500"/>
            </a:xfrm>
          </p:grpSpPr>
          <p:sp>
            <p:nvSpPr>
              <p:cNvPr id="1244" name="Google Shape;1244;p33"/>
              <p:cNvSpPr/>
              <p:nvPr/>
            </p:nvSpPr>
            <p:spPr>
              <a:xfrm>
                <a:off x="-888950" y="511000"/>
                <a:ext cx="479400" cy="479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3"/>
              <p:cNvSpPr/>
              <p:nvPr/>
            </p:nvSpPr>
            <p:spPr>
              <a:xfrm>
                <a:off x="-740775" y="659175"/>
                <a:ext cx="183000" cy="18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46" name="Google Shape;1246;p33"/>
              <p:cNvCxnSpPr/>
              <p:nvPr/>
            </p:nvCxnSpPr>
            <p:spPr>
              <a:xfrm>
                <a:off x="-649250" y="310450"/>
                <a:ext cx="0" cy="88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247" name="Google Shape;1247;p33"/>
            <p:cNvCxnSpPr/>
            <p:nvPr/>
          </p:nvCxnSpPr>
          <p:spPr>
            <a:xfrm>
              <a:off x="-1080825" y="750700"/>
              <a:ext cx="897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48" name="Google Shape;1248;p33"/>
          <p:cNvSpPr/>
          <p:nvPr/>
        </p:nvSpPr>
        <p:spPr>
          <a:xfrm>
            <a:off x="2888501" y="4784066"/>
            <a:ext cx="3266794" cy="1710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Dela Gothic One"/>
              </a:rPr>
              <a:t>DEGREE FOR COLLEGE</a:t>
            </a:r>
          </a:p>
        </p:txBody>
      </p:sp>
      <p:sp>
        <p:nvSpPr>
          <p:cNvPr id="1249" name="Google Shape;1249;p33"/>
          <p:cNvSpPr/>
          <p:nvPr/>
        </p:nvSpPr>
        <p:spPr>
          <a:xfrm>
            <a:off x="2888501" y="241153"/>
            <a:ext cx="3266794" cy="1710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Dela Gothic One"/>
              </a:rPr>
              <a:t>DEGREE FOR COLLEGE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 b="1">
                <a:solidFill>
                  <a:schemeClr val="dk1"/>
                </a:solidFill>
                <a:highlight>
                  <a:schemeClr val="lt1"/>
                </a:highlight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 b="1">
                <a:solidFill>
                  <a:schemeClr val="dk1"/>
                </a:solidFill>
                <a:highlight>
                  <a:schemeClr val="lt1"/>
                </a:highlight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 b="1">
                <a:solidFill>
                  <a:schemeClr val="dk1"/>
                </a:solidFill>
                <a:highlight>
                  <a:schemeClr val="lt1"/>
                </a:highlight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 b="1">
                <a:solidFill>
                  <a:schemeClr val="dk1"/>
                </a:solidFill>
                <a:highlight>
                  <a:schemeClr val="lt1"/>
                </a:highlight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 b="1">
                <a:solidFill>
                  <a:schemeClr val="dk1"/>
                </a:solidFill>
                <a:highlight>
                  <a:schemeClr val="lt1"/>
                </a:highlight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 b="1">
                <a:solidFill>
                  <a:schemeClr val="dk1"/>
                </a:solidFill>
                <a:highlight>
                  <a:schemeClr val="lt1"/>
                </a:highlight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 b="1">
                <a:solidFill>
                  <a:schemeClr val="dk1"/>
                </a:solidFill>
                <a:highlight>
                  <a:schemeClr val="lt1"/>
                </a:highlight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 b="1">
                <a:solidFill>
                  <a:schemeClr val="dk1"/>
                </a:solidFill>
                <a:highlight>
                  <a:schemeClr val="lt1"/>
                </a:highlight>
                <a:latin typeface="Fraunces"/>
                <a:ea typeface="Fraunces"/>
                <a:cs typeface="Fraunces"/>
                <a:sym typeface="Fraunc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66" r:id="rId5"/>
    <p:sldLayoutId id="2147483678" r:id="rId6"/>
    <p:sldLayoutId id="214748367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lucidchart.com/page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arahaljurbua.wordpress.com/" TargetMode="External"/><Relationship Id="rId5" Type="http://schemas.openxmlformats.org/officeDocument/2006/relationships/hyperlink" Target="https://wordpress.com/home/sarahaljurbua.wordpress.com" TargetMode="External"/><Relationship Id="rId4" Type="http://schemas.openxmlformats.org/officeDocument/2006/relationships/hyperlink" Target="https://www.altexsoft.com/blog/business/functional-and-non-functio%20nal-requirements-specification-and-type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hyperlink" Target="https://sarahaljurbua.wordpres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36"/>
          <p:cNvSpPr/>
          <p:nvPr/>
        </p:nvSpPr>
        <p:spPr>
          <a:xfrm>
            <a:off x="3425675" y="68752"/>
            <a:ext cx="2232605" cy="5005135"/>
          </a:xfrm>
          <a:prstGeom prst="roundRect">
            <a:avLst>
              <a:gd name="adj" fmla="val 4974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36"/>
          <p:cNvSpPr txBox="1">
            <a:spLocks noGrp="1"/>
          </p:cNvSpPr>
          <p:nvPr>
            <p:ph type="ctrTitle"/>
          </p:nvPr>
        </p:nvSpPr>
        <p:spPr>
          <a:xfrm>
            <a:off x="713225" y="1694475"/>
            <a:ext cx="7717500" cy="128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The Consutant!</a:t>
            </a:r>
            <a:br>
              <a:rPr lang="en" sz="3500" dirty="0"/>
            </a:br>
            <a:r>
              <a:rPr lang="en" sz="3500" dirty="0"/>
              <a:t>Website</a:t>
            </a:r>
            <a:endParaRPr sz="3500" dirty="0"/>
          </a:p>
        </p:txBody>
      </p:sp>
      <p:sp>
        <p:nvSpPr>
          <p:cNvPr id="1260" name="Google Shape;1260;p36"/>
          <p:cNvSpPr txBox="1">
            <a:spLocks noGrp="1"/>
          </p:cNvSpPr>
          <p:nvPr>
            <p:ph type="subTitle" idx="1"/>
          </p:nvPr>
        </p:nvSpPr>
        <p:spPr>
          <a:xfrm>
            <a:off x="2034265" y="2980577"/>
            <a:ext cx="5040235" cy="49551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Prepared By: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Abadi" panose="020B0604020104020204" pitchFamily="34" charset="0"/>
                <a:ea typeface="Dela Gothic One" panose="020B0604020202020204" charset="-128"/>
              </a:rPr>
              <a:t>Sarah AlJurbua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latin typeface="Abadi" panose="020B0604020104020204" pitchFamily="34" charset="0"/>
                <a:ea typeface="Dela Gothic One" panose="020B0604020202020204" charset="-128"/>
              </a:rPr>
              <a:t>Fatemah</a:t>
            </a:r>
            <a:r>
              <a:rPr lang="en-US" sz="900" dirty="0">
                <a:latin typeface="Abadi" panose="020B0604020104020204" pitchFamily="34" charset="0"/>
                <a:ea typeface="Dela Gothic One" panose="020B0604020202020204" charset="-128"/>
              </a:rPr>
              <a:t> </a:t>
            </a:r>
            <a:r>
              <a:rPr lang="en-US" sz="900" dirty="0" err="1">
                <a:latin typeface="Abadi" panose="020B0604020104020204" pitchFamily="34" charset="0"/>
                <a:ea typeface="Dela Gothic One" panose="020B0604020202020204" charset="-128"/>
              </a:rPr>
              <a:t>AlGarni</a:t>
            </a:r>
            <a:endParaRPr lang="en-US" sz="900" dirty="0">
              <a:latin typeface="Abadi" panose="020B0604020104020204" pitchFamily="34" charset="0"/>
              <a:ea typeface="Dela Gothic One" panose="020B0604020202020204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latin typeface="Abadi" panose="020B0604020104020204" pitchFamily="34" charset="0"/>
                <a:ea typeface="Dela Gothic One" panose="020B0604020202020204" charset="-128"/>
              </a:rPr>
              <a:t>Fayza</a:t>
            </a:r>
            <a:r>
              <a:rPr lang="en-US" sz="900" dirty="0">
                <a:latin typeface="Abadi" panose="020B0604020104020204" pitchFamily="34" charset="0"/>
                <a:ea typeface="Dela Gothic One" panose="020B0604020202020204" charset="-128"/>
              </a:rPr>
              <a:t> </a:t>
            </a:r>
            <a:r>
              <a:rPr lang="en-US" sz="900" dirty="0" err="1">
                <a:latin typeface="Abadi" panose="020B0604020104020204" pitchFamily="34" charset="0"/>
                <a:ea typeface="Dela Gothic One" panose="020B0604020202020204" charset="-128"/>
              </a:rPr>
              <a:t>AlRasheed</a:t>
            </a:r>
            <a:endParaRPr lang="en-US" sz="900" dirty="0">
              <a:latin typeface="Abadi" panose="020B0604020104020204" pitchFamily="34" charset="0"/>
              <a:ea typeface="Dela Gothic One" panose="020B0604020202020204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latin typeface="Abadi" panose="020B0604020104020204" pitchFamily="34" charset="0"/>
                <a:ea typeface="Dela Gothic One" panose="020B0604020202020204" charset="-128"/>
              </a:rPr>
              <a:t>Munira</a:t>
            </a:r>
            <a:r>
              <a:rPr lang="en-US" sz="900" dirty="0">
                <a:latin typeface="Abadi" panose="020B0604020104020204" pitchFamily="34" charset="0"/>
                <a:ea typeface="Dela Gothic One" panose="020B0604020202020204" charset="-128"/>
              </a:rPr>
              <a:t> </a:t>
            </a:r>
            <a:r>
              <a:rPr lang="en-US" sz="900" dirty="0" err="1">
                <a:latin typeface="Abadi" panose="020B0604020104020204" pitchFamily="34" charset="0"/>
                <a:ea typeface="Dela Gothic One" panose="020B0604020202020204" charset="-128"/>
              </a:rPr>
              <a:t>AlSaleh</a:t>
            </a:r>
            <a:endParaRPr lang="en-US" sz="900" dirty="0">
              <a:latin typeface="Abadi" panose="020B0604020104020204" pitchFamily="34" charset="0"/>
              <a:ea typeface="Dela Gothic One" panose="020B0604020202020204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Abadi" panose="020B0604020104020204" pitchFamily="34" charset="0"/>
                <a:ea typeface="Dela Gothic One" panose="020B0604020202020204" charset="-128"/>
              </a:rPr>
              <a:t>Reema </a:t>
            </a:r>
            <a:r>
              <a:rPr lang="en-US" sz="900" dirty="0" err="1">
                <a:latin typeface="Abadi" panose="020B0604020104020204" pitchFamily="34" charset="0"/>
                <a:ea typeface="Dela Gothic One" panose="020B0604020202020204" charset="-128"/>
              </a:rPr>
              <a:t>AlMazyad</a:t>
            </a:r>
            <a:endParaRPr lang="en-US" sz="900" dirty="0">
              <a:latin typeface="Abadi" panose="020B0604020104020204" pitchFamily="34" charset="0"/>
              <a:ea typeface="Dela Gothic One" panose="020B0604020202020204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Abadi" panose="020B0604020104020204" pitchFamily="34" charset="0"/>
                <a:ea typeface="Dela Gothic One" panose="020B0604020202020204" charset="-128"/>
              </a:rPr>
              <a:t>Section 1180</a:t>
            </a:r>
            <a:endParaRPr sz="1200" dirty="0">
              <a:latin typeface="Abadi" panose="020B0604020104020204" pitchFamily="34" charset="0"/>
              <a:ea typeface="Dela Gothic One" panose="020B0604020202020204" charset="-128"/>
            </a:endParaRPr>
          </a:p>
        </p:txBody>
      </p:sp>
      <p:cxnSp>
        <p:nvCxnSpPr>
          <p:cNvPr id="1261" name="Google Shape;1261;p36"/>
          <p:cNvCxnSpPr/>
          <p:nvPr/>
        </p:nvCxnSpPr>
        <p:spPr>
          <a:xfrm>
            <a:off x="1009475" y="2935850"/>
            <a:ext cx="712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62" name="Google Shape;12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200" y="79751"/>
            <a:ext cx="911549" cy="11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116200" y="3908897"/>
            <a:ext cx="911549" cy="11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7863AB44-F60B-8FFF-AB29-7E3C03612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3" y="983152"/>
            <a:ext cx="610136" cy="3176337"/>
          </a:xfrm>
          <a:prstGeom prst="rect">
            <a:avLst/>
          </a:prstGeom>
        </p:spPr>
      </p:pic>
      <p:pic>
        <p:nvPicPr>
          <p:cNvPr id="4" name="Picture 3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2636A918-A209-409B-8A2D-8E0E090E7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721" y="833044"/>
            <a:ext cx="610136" cy="3477699"/>
          </a:xfrm>
          <a:prstGeom prst="rect">
            <a:avLst/>
          </a:prstGeom>
        </p:spPr>
      </p:pic>
      <p:pic>
        <p:nvPicPr>
          <p:cNvPr id="1026" name="Picture 2" descr="Text&#10;&#10;Description automatically generated">
            <a:extLst>
              <a:ext uri="{FF2B5EF4-FFF2-40B4-BE49-F238E27FC236}">
                <a16:creationId xmlns:a16="http://schemas.microsoft.com/office/drawing/2014/main" id="{D7DF9648-9EBB-EB8F-6F6B-5EC8F7944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5" y="55003"/>
            <a:ext cx="2113775" cy="66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6F9E4ACD-7843-5D5D-544E-20CEFCC70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859" y="764901"/>
            <a:ext cx="610136" cy="716166"/>
          </a:xfrm>
          <a:prstGeom prst="rect">
            <a:avLst/>
          </a:prstGeom>
        </p:spPr>
      </p:pic>
      <p:pic>
        <p:nvPicPr>
          <p:cNvPr id="10" name="Picture 9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718E1556-1474-A045-A160-4D93454F4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859" y="3461060"/>
            <a:ext cx="610136" cy="716166"/>
          </a:xfrm>
          <a:prstGeom prst="rect">
            <a:avLst/>
          </a:prstGeom>
        </p:spPr>
      </p:pic>
      <p:pic>
        <p:nvPicPr>
          <p:cNvPr id="11" name="Picture 10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DC10CEAC-78ED-7A9E-67E1-59FC90B5B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89" y="4517441"/>
            <a:ext cx="490145" cy="575323"/>
          </a:xfrm>
          <a:prstGeom prst="rect">
            <a:avLst/>
          </a:prstGeom>
        </p:spPr>
      </p:pic>
      <p:grpSp>
        <p:nvGrpSpPr>
          <p:cNvPr id="5" name="Google Shape;1454;p47">
            <a:extLst>
              <a:ext uri="{FF2B5EF4-FFF2-40B4-BE49-F238E27FC236}">
                <a16:creationId xmlns:a16="http://schemas.microsoft.com/office/drawing/2014/main" id="{BFE124E6-684F-CA59-215D-2FD19CE6CE5E}"/>
              </a:ext>
            </a:extLst>
          </p:cNvPr>
          <p:cNvGrpSpPr/>
          <p:nvPr/>
        </p:nvGrpSpPr>
        <p:grpSpPr>
          <a:xfrm>
            <a:off x="165359" y="4538509"/>
            <a:ext cx="365603" cy="363766"/>
            <a:chOff x="-42994575" y="3950300"/>
            <a:chExt cx="319025" cy="317450"/>
          </a:xfrm>
        </p:grpSpPr>
        <p:sp>
          <p:nvSpPr>
            <p:cNvPr id="6" name="Google Shape;1455;p47">
              <a:extLst>
                <a:ext uri="{FF2B5EF4-FFF2-40B4-BE49-F238E27FC236}">
                  <a16:creationId xmlns:a16="http://schemas.microsoft.com/office/drawing/2014/main" id="{9C13569A-58BF-3154-A956-B7B9AFB8EA84}"/>
                </a:ext>
              </a:extLst>
            </p:cNvPr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56;p47">
              <a:extLst>
                <a:ext uri="{FF2B5EF4-FFF2-40B4-BE49-F238E27FC236}">
                  <a16:creationId xmlns:a16="http://schemas.microsoft.com/office/drawing/2014/main" id="{8A6E04AB-F703-CDEB-8D88-EEF933A3E840}"/>
                </a:ext>
              </a:extLst>
            </p:cNvPr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57;p47">
              <a:extLst>
                <a:ext uri="{FF2B5EF4-FFF2-40B4-BE49-F238E27FC236}">
                  <a16:creationId xmlns:a16="http://schemas.microsoft.com/office/drawing/2014/main" id="{DC11F6AD-2350-70DC-4754-B17883F3C250}"/>
                </a:ext>
              </a:extLst>
            </p:cNvPr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68E54F3C-E019-ED7B-94DB-4A9B101D2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892" y="871605"/>
            <a:ext cx="610136" cy="716166"/>
          </a:xfrm>
          <a:prstGeom prst="rect">
            <a:avLst/>
          </a:prstGeom>
        </p:spPr>
      </p:pic>
      <p:pic>
        <p:nvPicPr>
          <p:cNvPr id="25" name="Picture 2" descr="The Consultant!">
            <a:extLst>
              <a:ext uri="{FF2B5EF4-FFF2-40B4-BE49-F238E27FC236}">
                <a16:creationId xmlns:a16="http://schemas.microsoft.com/office/drawing/2014/main" id="{9C11652C-36C4-7715-2DDA-A4D41C717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09" b="89598" l="1526" r="98613">
                        <a14:foregroundMark x1="1664" y1="24133" x2="17476" y2="23024"/>
                        <a14:foregroundMark x1="17476" y1="23024" x2="11096" y2="23578"/>
                        <a14:foregroundMark x1="23440" y1="23578" x2="23856" y2="23717"/>
                        <a14:foregroundMark x1="12344" y1="23578" x2="44244" y2="24965"/>
                        <a14:foregroundMark x1="44244" y1="24965" x2="82940" y2="24411"/>
                        <a14:foregroundMark x1="82940" y1="24411" x2="98197" y2="24411"/>
                        <a14:foregroundMark x1="97503" y1="24688" x2="98613" y2="67684"/>
                        <a14:foregroundMark x1="98474" y1="66574" x2="80721" y2="66574"/>
                        <a14:foregroundMark x1="80721" y1="66574" x2="98197" y2="66852"/>
                        <a14:foregroundMark x1="18308" y1="23301" x2="20388" y2="23994"/>
                        <a14:foregroundMark x1="19001" y1="23994" x2="20527" y2="23717"/>
                        <a14:foregroundMark x1="4577" y1="24827" x2="6657" y2="24688"/>
                        <a14:foregroundMark x1="1942" y1="24133" x2="2219" y2="66852"/>
                        <a14:foregroundMark x1="2635" y1="66852" x2="13870" y2="65881"/>
                        <a14:foregroundMark x1="12205" y1="67684" x2="41470" y2="68239"/>
                        <a14:foregroundMark x1="41470" y1="68239" x2="19001" y2="63662"/>
                        <a14:foregroundMark x1="14424" y1="66574" x2="66436" y2="66990"/>
                        <a14:foregroundMark x1="66436" y1="66990" x2="44938" y2="65603"/>
                        <a14:foregroundMark x1="44938" y1="65603" x2="70596" y2="67268"/>
                        <a14:foregroundMark x1="70596" y1="67268" x2="18447" y2="64632"/>
                        <a14:foregroundMark x1="18447" y1="64632" x2="21914" y2="65465"/>
                        <a14:foregroundMark x1="17892" y1="64632" x2="71012" y2="66158"/>
                        <a14:foregroundMark x1="71012" y1="66158" x2="70735" y2="68516"/>
                        <a14:foregroundMark x1="82247" y1="67961" x2="76699" y2="64771"/>
                        <a14:foregroundMark x1="77809" y1="67268" x2="71845" y2="65881"/>
                        <a14:foregroundMark x1="7906" y1="40222" x2="19834" y2="51179"/>
                        <a14:foregroundMark x1="19834" y1="51179" x2="23024" y2="44799"/>
                        <a14:foregroundMark x1="21914" y1="39528" x2="21221" y2="48128"/>
                        <a14:foregroundMark x1="9293" y1="39528" x2="18031" y2="53259"/>
                        <a14:foregroundMark x1="18031" y1="53259" x2="20527" y2="48405"/>
                        <a14:foregroundMark x1="25936" y1="39112" x2="42857" y2="41609"/>
                        <a14:foregroundMark x1="42857" y1="41609" x2="27601" y2="45492"/>
                        <a14:foregroundMark x1="27601" y1="45492" x2="45492" y2="38974"/>
                        <a14:foregroundMark x1="45492" y1="38974" x2="41193" y2="38419"/>
                        <a14:foregroundMark x1="25659" y1="46325" x2="40361" y2="52150"/>
                        <a14:foregroundMark x1="40361" y1="52150" x2="58391" y2="46602"/>
                        <a14:foregroundMark x1="58391" y1="46602" x2="84466" y2="48266"/>
                        <a14:foregroundMark x1="84466" y1="48266" x2="67129" y2="50347"/>
                        <a14:foregroundMark x1="67129" y1="50347" x2="84605" y2="50902"/>
                        <a14:foregroundMark x1="84605" y1="50902" x2="60888" y2="52288"/>
                        <a14:foregroundMark x1="60888" y1="52288" x2="35645" y2="46741"/>
                        <a14:foregroundMark x1="35645" y1="46741" x2="26352" y2="51318"/>
                        <a14:foregroundMark x1="81553" y1="51456" x2="82524" y2="53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584" y="431426"/>
            <a:ext cx="2357273" cy="235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37"/>
          <p:cNvSpPr txBox="1">
            <a:spLocks noGrp="1"/>
          </p:cNvSpPr>
          <p:nvPr>
            <p:ph type="body" idx="1"/>
          </p:nvPr>
        </p:nvSpPr>
        <p:spPr>
          <a:xfrm>
            <a:off x="720000" y="1165175"/>
            <a:ext cx="7704000" cy="34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50"/>
              <a:buAutoNum type="arabicPeriod"/>
            </a:pPr>
            <a:endParaRPr lang="en-US" sz="1800"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50"/>
              <a:buAutoNum type="arabicPeriod"/>
            </a:pPr>
            <a:r>
              <a:rPr lang="en-US" sz="1800" dirty="0"/>
              <a:t>Introduction</a:t>
            </a: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50"/>
              <a:buAutoNum type="arabicPeriod"/>
            </a:pPr>
            <a:r>
              <a:rPr lang="en-US" sz="1800" dirty="0"/>
              <a:t>Overall Description</a:t>
            </a:r>
          </a:p>
          <a:p>
            <a:pPr indent="-307975">
              <a:buClr>
                <a:srgbClr val="434343"/>
              </a:buClr>
              <a:buSzPts val="1250"/>
            </a:pPr>
            <a:r>
              <a:rPr lang="en-US" sz="1800" dirty="0"/>
              <a:t>Requirements and Attributes</a:t>
            </a: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50"/>
              <a:buAutoNum type="arabicPeriod"/>
            </a:pPr>
            <a:r>
              <a:rPr lang="en-US" sz="1800" dirty="0"/>
              <a:t>Diagrams and Tables</a:t>
            </a: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50"/>
              <a:buAutoNum type="arabicPeriod"/>
            </a:pPr>
            <a:r>
              <a:rPr lang="en-US" sz="1800" dirty="0"/>
              <a:t>References and Resources</a:t>
            </a: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50"/>
              <a:buAutoNum type="arabicPeriod"/>
            </a:pPr>
            <a:r>
              <a:rPr lang="en-US" sz="1800" dirty="0"/>
              <a:t>High-fidelity Prototype</a:t>
            </a:r>
            <a:endParaRPr lang="en-US" sz="1400" dirty="0"/>
          </a:p>
        </p:txBody>
      </p:sp>
      <p:sp>
        <p:nvSpPr>
          <p:cNvPr id="1269" name="Google Shape;1269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OUTLINE</a:t>
            </a:r>
            <a:r>
              <a:rPr lang="en" dirty="0"/>
              <a:t> </a:t>
            </a:r>
            <a:endParaRPr dirty="0"/>
          </a:p>
        </p:txBody>
      </p:sp>
      <p:cxnSp>
        <p:nvCxnSpPr>
          <p:cNvPr id="1270" name="Google Shape;1270;p37"/>
          <p:cNvCxnSpPr/>
          <p:nvPr/>
        </p:nvCxnSpPr>
        <p:spPr>
          <a:xfrm>
            <a:off x="713225" y="1061827"/>
            <a:ext cx="682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F33D2116-747D-C401-54CB-664636F7B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823" y="2282563"/>
            <a:ext cx="733804" cy="990028"/>
          </a:xfrm>
          <a:prstGeom prst="rect">
            <a:avLst/>
          </a:prstGeom>
        </p:spPr>
      </p:pic>
      <p:pic>
        <p:nvPicPr>
          <p:cNvPr id="3" name="Google Shape;1823;p66">
            <a:extLst>
              <a:ext uri="{FF2B5EF4-FFF2-40B4-BE49-F238E27FC236}">
                <a16:creationId xmlns:a16="http://schemas.microsoft.com/office/drawing/2014/main" id="{15D07A4D-2EED-AA19-3D71-1948E2A2E3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300025">
            <a:off x="6368310" y="2008898"/>
            <a:ext cx="2064442" cy="175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The Consultant!">
            <a:extLst>
              <a:ext uri="{FF2B5EF4-FFF2-40B4-BE49-F238E27FC236}">
                <a16:creationId xmlns:a16="http://schemas.microsoft.com/office/drawing/2014/main" id="{BCA107D8-4D10-E0BD-BF57-8E92D3CFC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09" b="89598" l="1526" r="98613">
                        <a14:foregroundMark x1="1664" y1="24133" x2="17476" y2="23024"/>
                        <a14:foregroundMark x1="17476" y1="23024" x2="11096" y2="23578"/>
                        <a14:foregroundMark x1="23440" y1="23578" x2="23856" y2="23717"/>
                        <a14:foregroundMark x1="12344" y1="23578" x2="44244" y2="24965"/>
                        <a14:foregroundMark x1="44244" y1="24965" x2="82940" y2="24411"/>
                        <a14:foregroundMark x1="82940" y1="24411" x2="98197" y2="24411"/>
                        <a14:foregroundMark x1="97503" y1="24688" x2="98613" y2="67684"/>
                        <a14:foregroundMark x1="98474" y1="66574" x2="80721" y2="66574"/>
                        <a14:foregroundMark x1="80721" y1="66574" x2="98197" y2="66852"/>
                        <a14:foregroundMark x1="18308" y1="23301" x2="20388" y2="23994"/>
                        <a14:foregroundMark x1="19001" y1="23994" x2="20527" y2="23717"/>
                        <a14:foregroundMark x1="4577" y1="24827" x2="6657" y2="24688"/>
                        <a14:foregroundMark x1="1942" y1="24133" x2="2219" y2="66852"/>
                        <a14:foregroundMark x1="2635" y1="66852" x2="13870" y2="65881"/>
                        <a14:foregroundMark x1="12205" y1="67684" x2="41470" y2="68239"/>
                        <a14:foregroundMark x1="41470" y1="68239" x2="19001" y2="63662"/>
                        <a14:foregroundMark x1="14424" y1="66574" x2="66436" y2="66990"/>
                        <a14:foregroundMark x1="66436" y1="66990" x2="44938" y2="65603"/>
                        <a14:foregroundMark x1="44938" y1="65603" x2="70596" y2="67268"/>
                        <a14:foregroundMark x1="70596" y1="67268" x2="18447" y2="64632"/>
                        <a14:foregroundMark x1="18447" y1="64632" x2="21914" y2="65465"/>
                        <a14:foregroundMark x1="17892" y1="64632" x2="71012" y2="66158"/>
                        <a14:foregroundMark x1="71012" y1="66158" x2="70735" y2="68516"/>
                        <a14:foregroundMark x1="82247" y1="67961" x2="76699" y2="64771"/>
                        <a14:foregroundMark x1="77809" y1="67268" x2="71845" y2="65881"/>
                        <a14:foregroundMark x1="7906" y1="40222" x2="19834" y2="51179"/>
                        <a14:foregroundMark x1="19834" y1="51179" x2="23024" y2="44799"/>
                        <a14:foregroundMark x1="21914" y1="39528" x2="21221" y2="48128"/>
                        <a14:foregroundMark x1="9293" y1="39528" x2="18031" y2="53259"/>
                        <a14:foregroundMark x1="18031" y1="53259" x2="20527" y2="48405"/>
                        <a14:foregroundMark x1="25936" y1="39112" x2="42857" y2="41609"/>
                        <a14:foregroundMark x1="42857" y1="41609" x2="27601" y2="45492"/>
                        <a14:foregroundMark x1="27601" y1="45492" x2="45492" y2="38974"/>
                        <a14:foregroundMark x1="45492" y1="38974" x2="41193" y2="38419"/>
                        <a14:foregroundMark x1="25659" y1="46325" x2="40361" y2="52150"/>
                        <a14:foregroundMark x1="40361" y1="52150" x2="58391" y2="46602"/>
                        <a14:foregroundMark x1="58391" y1="46602" x2="84466" y2="48266"/>
                        <a14:foregroundMark x1="84466" y1="48266" x2="67129" y2="50347"/>
                        <a14:foregroundMark x1="67129" y1="50347" x2="84605" y2="50902"/>
                        <a14:foregroundMark x1="84605" y1="50902" x2="60888" y2="52288"/>
                        <a14:foregroundMark x1="60888" y1="52288" x2="35645" y2="46741"/>
                        <a14:foregroundMark x1="35645" y1="46741" x2="26352" y2="51318"/>
                        <a14:foregroundMark x1="81553" y1="51456" x2="82524" y2="53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443" y="-496501"/>
            <a:ext cx="2230429" cy="223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851E743D-C913-EE85-7293-1716B87BD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83" y="21994"/>
            <a:ext cx="871254" cy="654608"/>
          </a:xfrm>
          <a:prstGeom prst="rect">
            <a:avLst/>
          </a:prstGeom>
        </p:spPr>
      </p:pic>
      <p:pic>
        <p:nvPicPr>
          <p:cNvPr id="23" name="Picture 22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FB176AD5-86BE-87A6-16EE-5D45F33E2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747" y="825022"/>
            <a:ext cx="871254" cy="3418411"/>
          </a:xfrm>
          <a:prstGeom prst="rect">
            <a:avLst/>
          </a:prstGeom>
        </p:spPr>
      </p:pic>
      <p:sp>
        <p:nvSpPr>
          <p:cNvPr id="1322" name="Google Shape;1322;p41"/>
          <p:cNvSpPr txBox="1">
            <a:spLocks noGrp="1"/>
          </p:cNvSpPr>
          <p:nvPr>
            <p:ph type="title"/>
          </p:nvPr>
        </p:nvSpPr>
        <p:spPr>
          <a:xfrm>
            <a:off x="720000" y="666264"/>
            <a:ext cx="4697748" cy="91556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1323" name="Google Shape;1323;p41"/>
          <p:cNvSpPr txBox="1">
            <a:spLocks noGrp="1"/>
          </p:cNvSpPr>
          <p:nvPr>
            <p:ph type="title" idx="2"/>
          </p:nvPr>
        </p:nvSpPr>
        <p:spPr>
          <a:xfrm>
            <a:off x="871254" y="79145"/>
            <a:ext cx="1185881" cy="5974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1325" name="Google Shape;1325;p41"/>
          <p:cNvCxnSpPr>
            <a:cxnSpLocks/>
          </p:cNvCxnSpPr>
          <p:nvPr/>
        </p:nvCxnSpPr>
        <p:spPr>
          <a:xfrm>
            <a:off x="967506" y="767102"/>
            <a:ext cx="113930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AD67677F-4A61-6F86-0B6B-C599F7ABA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465" y="336884"/>
            <a:ext cx="1684332" cy="1936982"/>
          </a:xfrm>
          <a:prstGeom prst="rect">
            <a:avLst/>
          </a:prstGeom>
        </p:spPr>
      </p:pic>
      <p:pic>
        <p:nvPicPr>
          <p:cNvPr id="6" name="Picture 5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2FC3ECE3-1344-30AE-84AF-7844E5D1E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922" y="3888162"/>
            <a:ext cx="762662" cy="8770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497BB3-0C94-3A66-5F84-236D8BED4259}"/>
              </a:ext>
            </a:extLst>
          </p:cNvPr>
          <p:cNvSpPr txBox="1"/>
          <p:nvPr/>
        </p:nvSpPr>
        <p:spPr>
          <a:xfrm>
            <a:off x="659577" y="1315363"/>
            <a:ext cx="70420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Purpose:</a:t>
            </a:r>
          </a:p>
          <a:p>
            <a:pPr marL="285750" indent="-285750">
              <a:buFont typeface="Lato" panose="020F0502020204030203" pitchFamily="34" charset="0"/>
              <a:buChar char="▪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scope of “The Consultant Website” high-fidelity prototype is to develop a user-friendly platform that enables clients to easily browse and book online meetings with lawyers from various law firms.</a:t>
            </a:r>
          </a:p>
          <a:p>
            <a:endParaRPr lang="en-US" dirty="0"/>
          </a:p>
          <a:p>
            <a:r>
              <a:rPr lang="en-US" dirty="0"/>
              <a:t>SRS Overview: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Document Convention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References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Functionalities offered in the high-fidelity prototype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User Requirements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Different diagrams and tables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Elicitation of requirements using interviews and google form surveys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r>
              <a:rPr lang="en-US" dirty="0"/>
              <a:t>Slogan: “Instant Legal Meetings with Top Lawyers: Anytime, Anywhere”</a:t>
            </a:r>
          </a:p>
        </p:txBody>
      </p:sp>
      <p:pic>
        <p:nvPicPr>
          <p:cNvPr id="17" name="Picture 16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913DA585-2522-B45D-2C8A-80FF15127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450" y="4522694"/>
            <a:ext cx="569712" cy="606825"/>
          </a:xfrm>
          <a:prstGeom prst="rect">
            <a:avLst/>
          </a:prstGeom>
        </p:spPr>
      </p:pic>
      <p:grpSp>
        <p:nvGrpSpPr>
          <p:cNvPr id="18" name="Google Shape;1458;p47">
            <a:extLst>
              <a:ext uri="{FF2B5EF4-FFF2-40B4-BE49-F238E27FC236}">
                <a16:creationId xmlns:a16="http://schemas.microsoft.com/office/drawing/2014/main" id="{6491732C-5B8A-C553-A00B-F8A2A916EE45}"/>
              </a:ext>
            </a:extLst>
          </p:cNvPr>
          <p:cNvGrpSpPr/>
          <p:nvPr/>
        </p:nvGrpSpPr>
        <p:grpSpPr>
          <a:xfrm>
            <a:off x="8628233" y="4600451"/>
            <a:ext cx="368145" cy="364789"/>
            <a:chOff x="-63679950" y="4093450"/>
            <a:chExt cx="320600" cy="317650"/>
          </a:xfrm>
        </p:grpSpPr>
        <p:sp>
          <p:nvSpPr>
            <p:cNvPr id="19" name="Google Shape;1459;p47">
              <a:extLst>
                <a:ext uri="{FF2B5EF4-FFF2-40B4-BE49-F238E27FC236}">
                  <a16:creationId xmlns:a16="http://schemas.microsoft.com/office/drawing/2014/main" id="{A65B062C-6461-6D92-0C24-A4589EFFC48A}"/>
                </a:ext>
              </a:extLst>
            </p:cNvPr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60;p47">
              <a:extLst>
                <a:ext uri="{FF2B5EF4-FFF2-40B4-BE49-F238E27FC236}">
                  <a16:creationId xmlns:a16="http://schemas.microsoft.com/office/drawing/2014/main" id="{25AF5017-028C-3FB5-796F-C68AB873E209}"/>
                </a:ext>
              </a:extLst>
            </p:cNvPr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61;p47">
              <a:extLst>
                <a:ext uri="{FF2B5EF4-FFF2-40B4-BE49-F238E27FC236}">
                  <a16:creationId xmlns:a16="http://schemas.microsoft.com/office/drawing/2014/main" id="{CCD777A4-2E7B-AC37-465C-C6FA6E4738A4}"/>
                </a:ext>
              </a:extLst>
            </p:cNvPr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" name="Picture 23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8B154D87-069A-959C-E392-1C1B060E5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750" y="3183212"/>
            <a:ext cx="610136" cy="1578474"/>
          </a:xfrm>
          <a:prstGeom prst="rect">
            <a:avLst/>
          </a:prstGeom>
        </p:spPr>
      </p:pic>
      <p:grpSp>
        <p:nvGrpSpPr>
          <p:cNvPr id="25" name="Google Shape;1356;p44">
            <a:extLst>
              <a:ext uri="{FF2B5EF4-FFF2-40B4-BE49-F238E27FC236}">
                <a16:creationId xmlns:a16="http://schemas.microsoft.com/office/drawing/2014/main" id="{1156AB25-9720-A307-815F-9E7B22CF7946}"/>
              </a:ext>
            </a:extLst>
          </p:cNvPr>
          <p:cNvGrpSpPr/>
          <p:nvPr/>
        </p:nvGrpSpPr>
        <p:grpSpPr>
          <a:xfrm>
            <a:off x="8584522" y="171880"/>
            <a:ext cx="389539" cy="354836"/>
            <a:chOff x="-40745125" y="3632900"/>
            <a:chExt cx="318225" cy="289875"/>
          </a:xfrm>
        </p:grpSpPr>
        <p:sp>
          <p:nvSpPr>
            <p:cNvPr id="26" name="Google Shape;1357;p44">
              <a:extLst>
                <a:ext uri="{FF2B5EF4-FFF2-40B4-BE49-F238E27FC236}">
                  <a16:creationId xmlns:a16="http://schemas.microsoft.com/office/drawing/2014/main" id="{F163F191-EF7B-6AFE-7F9A-38870D832EB8}"/>
                </a:ext>
              </a:extLst>
            </p:cNvPr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358;p44">
              <a:extLst>
                <a:ext uri="{FF2B5EF4-FFF2-40B4-BE49-F238E27FC236}">
                  <a16:creationId xmlns:a16="http://schemas.microsoft.com/office/drawing/2014/main" id="{0D635306-8367-9B23-B0DA-C88B795E9DB5}"/>
                </a:ext>
              </a:extLst>
            </p:cNvPr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1359;p44">
              <a:extLst>
                <a:ext uri="{FF2B5EF4-FFF2-40B4-BE49-F238E27FC236}">
                  <a16:creationId xmlns:a16="http://schemas.microsoft.com/office/drawing/2014/main" id="{CF86EEA3-6221-7020-DA16-53A136941622}"/>
                </a:ext>
              </a:extLst>
            </p:cNvPr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360;p44">
              <a:extLst>
                <a:ext uri="{FF2B5EF4-FFF2-40B4-BE49-F238E27FC236}">
                  <a16:creationId xmlns:a16="http://schemas.microsoft.com/office/drawing/2014/main" id="{B38DA92C-EBCF-D48E-FE72-22B9208ACA92}"/>
                </a:ext>
              </a:extLst>
            </p:cNvPr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361;p44">
              <a:extLst>
                <a:ext uri="{FF2B5EF4-FFF2-40B4-BE49-F238E27FC236}">
                  <a16:creationId xmlns:a16="http://schemas.microsoft.com/office/drawing/2014/main" id="{941BF137-A418-9AA9-F1D0-B258AF535352}"/>
                </a:ext>
              </a:extLst>
            </p:cNvPr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362;p44">
              <a:extLst>
                <a:ext uri="{FF2B5EF4-FFF2-40B4-BE49-F238E27FC236}">
                  <a16:creationId xmlns:a16="http://schemas.microsoft.com/office/drawing/2014/main" id="{79D1EE12-F922-BE0E-4C98-9A4C0F197B1D}"/>
                </a:ext>
              </a:extLst>
            </p:cNvPr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363;p44">
              <a:extLst>
                <a:ext uri="{FF2B5EF4-FFF2-40B4-BE49-F238E27FC236}">
                  <a16:creationId xmlns:a16="http://schemas.microsoft.com/office/drawing/2014/main" id="{EE52F85D-0784-1E18-33C6-99AD4C31ECEC}"/>
                </a:ext>
              </a:extLst>
            </p:cNvPr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AD67677F-4A61-6F86-0B6B-C599F7ABA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465" y="336884"/>
            <a:ext cx="1684332" cy="1936982"/>
          </a:xfrm>
          <a:prstGeom prst="rect">
            <a:avLst/>
          </a:prstGeom>
        </p:spPr>
      </p:pic>
      <p:sp>
        <p:nvSpPr>
          <p:cNvPr id="1322" name="Google Shape;1322;p41"/>
          <p:cNvSpPr txBox="1">
            <a:spLocks noGrp="1"/>
          </p:cNvSpPr>
          <p:nvPr>
            <p:ph type="title"/>
          </p:nvPr>
        </p:nvSpPr>
        <p:spPr>
          <a:xfrm>
            <a:off x="687078" y="874294"/>
            <a:ext cx="6113937" cy="91556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4000" dirty="0"/>
              <a:t>Overall Description</a:t>
            </a:r>
            <a:br>
              <a:rPr lang="en-US" sz="4000" dirty="0"/>
            </a:br>
            <a:endParaRPr dirty="0"/>
          </a:p>
        </p:txBody>
      </p:sp>
      <p:sp>
        <p:nvSpPr>
          <p:cNvPr id="1323" name="Google Shape;1323;p41"/>
          <p:cNvSpPr txBox="1">
            <a:spLocks noGrp="1"/>
          </p:cNvSpPr>
          <p:nvPr>
            <p:ph type="title" idx="2"/>
          </p:nvPr>
        </p:nvSpPr>
        <p:spPr>
          <a:xfrm>
            <a:off x="848497" y="532309"/>
            <a:ext cx="1418183" cy="5974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02</a:t>
            </a:r>
            <a:br>
              <a:rPr lang="en" dirty="0"/>
            </a:br>
            <a:endParaRPr dirty="0"/>
          </a:p>
        </p:txBody>
      </p:sp>
      <p:cxnSp>
        <p:nvCxnSpPr>
          <p:cNvPr id="1325" name="Google Shape;1325;p41"/>
          <p:cNvCxnSpPr>
            <a:cxnSpLocks/>
          </p:cNvCxnSpPr>
          <p:nvPr/>
        </p:nvCxnSpPr>
        <p:spPr>
          <a:xfrm>
            <a:off x="987937" y="760227"/>
            <a:ext cx="113930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08CA4A42-50E7-7407-4794-F660411A9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323" y="874294"/>
            <a:ext cx="1752301" cy="3340195"/>
          </a:xfrm>
          <a:prstGeom prst="rect">
            <a:avLst/>
          </a:prstGeom>
        </p:spPr>
      </p:pic>
      <p:pic>
        <p:nvPicPr>
          <p:cNvPr id="6" name="Picture 5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2FC3ECE3-1344-30AE-84AF-7844E5D1E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922" y="3888162"/>
            <a:ext cx="762662" cy="8770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497BB3-0C94-3A66-5F84-236D8BED4259}"/>
              </a:ext>
            </a:extLst>
          </p:cNvPr>
          <p:cNvSpPr txBox="1"/>
          <p:nvPr/>
        </p:nvSpPr>
        <p:spPr>
          <a:xfrm>
            <a:off x="687078" y="1294926"/>
            <a:ext cx="7042087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Project Function</a:t>
            </a:r>
            <a:r>
              <a:rPr lang="en-US" sz="1300" b="1" dirty="0"/>
              <a:t>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Our website is expected to perform the following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300" dirty="0"/>
              <a:t>S</a:t>
            </a:r>
            <a:r>
              <a:rPr kumimoji="0" lang="en-US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ystem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shall allow the user to create an account.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300" dirty="0"/>
              <a:t>S</a:t>
            </a:r>
            <a:r>
              <a:rPr kumimoji="0" lang="en-US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ystem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shall allow the user to let the client see who’s lawyer available.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System shall allow the user to choose the payment option.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User Classes and Characteristics: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Lawyer: A lawyer is a person who advises and represents clients.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Client: A client is a person who uses The consultant Website to take advice from lawyers.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consultant website: A website that enables clients to browse and book online meetings.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Admin: The admin is responsible for managing the system.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sz="1300" b="1" dirty="0"/>
              <a:t>Assumptions and Dependencies: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300" dirty="0"/>
              <a:t>The consultant website is operating 24 hours a day 7 days a week.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300" dirty="0"/>
              <a:t>Whenever the client books an available appointment and the lawyer accepts, the client can pay, and the lawyer will update his schedule according.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300" dirty="0"/>
              <a:t>The meeting platform between the lawyer and the client is compatible with the Saudi bar association environment. 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6" name="Picture 15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921FF62B-4C79-9AE1-64DF-BE659A866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430" y="102309"/>
            <a:ext cx="569712" cy="606825"/>
          </a:xfrm>
          <a:prstGeom prst="rect">
            <a:avLst/>
          </a:prstGeom>
        </p:spPr>
      </p:pic>
      <p:grpSp>
        <p:nvGrpSpPr>
          <p:cNvPr id="8" name="Google Shape;1356;p44">
            <a:extLst>
              <a:ext uri="{FF2B5EF4-FFF2-40B4-BE49-F238E27FC236}">
                <a16:creationId xmlns:a16="http://schemas.microsoft.com/office/drawing/2014/main" id="{02665F04-943C-A04A-B645-90F797379787}"/>
              </a:ext>
            </a:extLst>
          </p:cNvPr>
          <p:cNvGrpSpPr/>
          <p:nvPr/>
        </p:nvGrpSpPr>
        <p:grpSpPr>
          <a:xfrm>
            <a:off x="8566430" y="190117"/>
            <a:ext cx="389539" cy="354836"/>
            <a:chOff x="-40745125" y="3632900"/>
            <a:chExt cx="318225" cy="289875"/>
          </a:xfrm>
        </p:grpSpPr>
        <p:sp>
          <p:nvSpPr>
            <p:cNvPr id="9" name="Google Shape;1357;p44">
              <a:extLst>
                <a:ext uri="{FF2B5EF4-FFF2-40B4-BE49-F238E27FC236}">
                  <a16:creationId xmlns:a16="http://schemas.microsoft.com/office/drawing/2014/main" id="{660EE2E7-48B8-BE82-816F-2D235C1BBD56}"/>
                </a:ext>
              </a:extLst>
            </p:cNvPr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358;p44">
              <a:extLst>
                <a:ext uri="{FF2B5EF4-FFF2-40B4-BE49-F238E27FC236}">
                  <a16:creationId xmlns:a16="http://schemas.microsoft.com/office/drawing/2014/main" id="{024D5A03-C317-A988-88C1-FA542767D813}"/>
                </a:ext>
              </a:extLst>
            </p:cNvPr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359;p44">
              <a:extLst>
                <a:ext uri="{FF2B5EF4-FFF2-40B4-BE49-F238E27FC236}">
                  <a16:creationId xmlns:a16="http://schemas.microsoft.com/office/drawing/2014/main" id="{A2938699-CFE4-B00A-CEE0-D9AB6DF54D32}"/>
                </a:ext>
              </a:extLst>
            </p:cNvPr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360;p44">
              <a:extLst>
                <a:ext uri="{FF2B5EF4-FFF2-40B4-BE49-F238E27FC236}">
                  <a16:creationId xmlns:a16="http://schemas.microsoft.com/office/drawing/2014/main" id="{9DBE96C0-E523-0BA9-D5F5-4282E38295BC}"/>
                </a:ext>
              </a:extLst>
            </p:cNvPr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361;p44">
              <a:extLst>
                <a:ext uri="{FF2B5EF4-FFF2-40B4-BE49-F238E27FC236}">
                  <a16:creationId xmlns:a16="http://schemas.microsoft.com/office/drawing/2014/main" id="{E93A7CF2-8AF9-ABDF-B587-5B50D186904F}"/>
                </a:ext>
              </a:extLst>
            </p:cNvPr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362;p44">
              <a:extLst>
                <a:ext uri="{FF2B5EF4-FFF2-40B4-BE49-F238E27FC236}">
                  <a16:creationId xmlns:a16="http://schemas.microsoft.com/office/drawing/2014/main" id="{885BF980-5820-A8A3-F4A1-48D0273153EE}"/>
                </a:ext>
              </a:extLst>
            </p:cNvPr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363;p44">
              <a:extLst>
                <a:ext uri="{FF2B5EF4-FFF2-40B4-BE49-F238E27FC236}">
                  <a16:creationId xmlns:a16="http://schemas.microsoft.com/office/drawing/2014/main" id="{1000DB08-1C6C-99D6-97BB-F664F14A7508}"/>
                </a:ext>
              </a:extLst>
            </p:cNvPr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7" name="Picture 16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913DA585-2522-B45D-2C8A-80FF15127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450" y="4522694"/>
            <a:ext cx="569712" cy="606825"/>
          </a:xfrm>
          <a:prstGeom prst="rect">
            <a:avLst/>
          </a:prstGeom>
        </p:spPr>
      </p:pic>
      <p:grpSp>
        <p:nvGrpSpPr>
          <p:cNvPr id="18" name="Google Shape;1458;p47">
            <a:extLst>
              <a:ext uri="{FF2B5EF4-FFF2-40B4-BE49-F238E27FC236}">
                <a16:creationId xmlns:a16="http://schemas.microsoft.com/office/drawing/2014/main" id="{6491732C-5B8A-C553-A00B-F8A2A916EE45}"/>
              </a:ext>
            </a:extLst>
          </p:cNvPr>
          <p:cNvGrpSpPr/>
          <p:nvPr/>
        </p:nvGrpSpPr>
        <p:grpSpPr>
          <a:xfrm>
            <a:off x="8628233" y="4600451"/>
            <a:ext cx="368145" cy="364789"/>
            <a:chOff x="-63679950" y="4093450"/>
            <a:chExt cx="320600" cy="317650"/>
          </a:xfrm>
        </p:grpSpPr>
        <p:sp>
          <p:nvSpPr>
            <p:cNvPr id="19" name="Google Shape;1459;p47">
              <a:extLst>
                <a:ext uri="{FF2B5EF4-FFF2-40B4-BE49-F238E27FC236}">
                  <a16:creationId xmlns:a16="http://schemas.microsoft.com/office/drawing/2014/main" id="{A65B062C-6461-6D92-0C24-A4589EFFC48A}"/>
                </a:ext>
              </a:extLst>
            </p:cNvPr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460;p47">
              <a:extLst>
                <a:ext uri="{FF2B5EF4-FFF2-40B4-BE49-F238E27FC236}">
                  <a16:creationId xmlns:a16="http://schemas.microsoft.com/office/drawing/2014/main" id="{25AF5017-028C-3FB5-796F-C68AB873E209}"/>
                </a:ext>
              </a:extLst>
            </p:cNvPr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461;p47">
              <a:extLst>
                <a:ext uri="{FF2B5EF4-FFF2-40B4-BE49-F238E27FC236}">
                  <a16:creationId xmlns:a16="http://schemas.microsoft.com/office/drawing/2014/main" id="{CCD777A4-2E7B-AC37-465C-C6FA6E4738A4}"/>
                </a:ext>
              </a:extLst>
            </p:cNvPr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2631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41"/>
          <p:cNvSpPr txBox="1">
            <a:spLocks noGrp="1"/>
          </p:cNvSpPr>
          <p:nvPr>
            <p:ph type="title"/>
          </p:nvPr>
        </p:nvSpPr>
        <p:spPr>
          <a:xfrm>
            <a:off x="720000" y="666264"/>
            <a:ext cx="4697748" cy="91556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Requirements</a:t>
            </a:r>
            <a:endParaRPr dirty="0"/>
          </a:p>
        </p:txBody>
      </p:sp>
      <p:sp>
        <p:nvSpPr>
          <p:cNvPr id="1323" name="Google Shape;1323;p41"/>
          <p:cNvSpPr txBox="1">
            <a:spLocks noGrp="1"/>
          </p:cNvSpPr>
          <p:nvPr>
            <p:ph type="title" idx="2"/>
          </p:nvPr>
        </p:nvSpPr>
        <p:spPr>
          <a:xfrm>
            <a:off x="909559" y="100380"/>
            <a:ext cx="1475203" cy="5974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325" name="Google Shape;1325;p41"/>
          <p:cNvCxnSpPr>
            <a:cxnSpLocks/>
          </p:cNvCxnSpPr>
          <p:nvPr/>
        </p:nvCxnSpPr>
        <p:spPr>
          <a:xfrm>
            <a:off x="995008" y="774968"/>
            <a:ext cx="113930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AD67677F-4A61-6F86-0B6B-C599F7ABA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465" y="336884"/>
            <a:ext cx="1684332" cy="1936982"/>
          </a:xfrm>
          <a:prstGeom prst="rect">
            <a:avLst/>
          </a:prstGeom>
        </p:spPr>
      </p:pic>
      <p:pic>
        <p:nvPicPr>
          <p:cNvPr id="5" name="Picture 4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08CA4A42-50E7-7407-4794-F660411A9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323" y="874294"/>
            <a:ext cx="1752301" cy="3340195"/>
          </a:xfrm>
          <a:prstGeom prst="rect">
            <a:avLst/>
          </a:prstGeom>
        </p:spPr>
      </p:pic>
      <p:pic>
        <p:nvPicPr>
          <p:cNvPr id="6" name="Picture 5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2FC3ECE3-1344-30AE-84AF-7844E5D1E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922" y="3888162"/>
            <a:ext cx="762662" cy="8770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497BB3-0C94-3A66-5F84-236D8BED4259}"/>
              </a:ext>
            </a:extLst>
          </p:cNvPr>
          <p:cNvSpPr txBox="1"/>
          <p:nvPr/>
        </p:nvSpPr>
        <p:spPr>
          <a:xfrm>
            <a:off x="708276" y="1437991"/>
            <a:ext cx="7042087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Software Interface Requirements: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Payment interface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</a:rPr>
              <a:t>Post and prepayment communications interface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Consultant Database System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</a:rPr>
              <a:t>Non-functional Requirements: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Performance Requirements</a:t>
            </a:r>
            <a:endParaRPr lang="en-US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Safety Requirements</a:t>
            </a:r>
            <a:endParaRPr lang="en-US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Security Requirements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ffectLst/>
                <a:latin typeface="Arial" panose="020B0604020202020204" pitchFamily="34" charset="0"/>
              </a:rPr>
              <a:t>Attributes: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Usability</a:t>
            </a:r>
            <a:endParaRPr lang="en-US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Performance</a:t>
            </a:r>
            <a:endParaRPr lang="en-US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Security</a:t>
            </a:r>
            <a:endParaRPr lang="en-US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Safety</a:t>
            </a:r>
            <a:endParaRPr lang="en-US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>
              <a:effectLst/>
            </a:endParaRPr>
          </a:p>
          <a:p>
            <a:br>
              <a:rPr lang="en-US" sz="1400" dirty="0"/>
            </a:br>
            <a:endParaRPr lang="en-US" sz="1100" dirty="0"/>
          </a:p>
        </p:txBody>
      </p:sp>
      <p:pic>
        <p:nvPicPr>
          <p:cNvPr id="16" name="Picture 15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921FF62B-4C79-9AE1-64DF-BE659A866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430" y="102309"/>
            <a:ext cx="569712" cy="606825"/>
          </a:xfrm>
          <a:prstGeom prst="rect">
            <a:avLst/>
          </a:prstGeom>
        </p:spPr>
      </p:pic>
      <p:grpSp>
        <p:nvGrpSpPr>
          <p:cNvPr id="8" name="Google Shape;1356;p44">
            <a:extLst>
              <a:ext uri="{FF2B5EF4-FFF2-40B4-BE49-F238E27FC236}">
                <a16:creationId xmlns:a16="http://schemas.microsoft.com/office/drawing/2014/main" id="{02665F04-943C-A04A-B645-90F797379787}"/>
              </a:ext>
            </a:extLst>
          </p:cNvPr>
          <p:cNvGrpSpPr/>
          <p:nvPr/>
        </p:nvGrpSpPr>
        <p:grpSpPr>
          <a:xfrm>
            <a:off x="8566430" y="190117"/>
            <a:ext cx="389539" cy="354836"/>
            <a:chOff x="-40745125" y="3632900"/>
            <a:chExt cx="318225" cy="289875"/>
          </a:xfrm>
        </p:grpSpPr>
        <p:sp>
          <p:nvSpPr>
            <p:cNvPr id="9" name="Google Shape;1357;p44">
              <a:extLst>
                <a:ext uri="{FF2B5EF4-FFF2-40B4-BE49-F238E27FC236}">
                  <a16:creationId xmlns:a16="http://schemas.microsoft.com/office/drawing/2014/main" id="{660EE2E7-48B8-BE82-816F-2D235C1BBD56}"/>
                </a:ext>
              </a:extLst>
            </p:cNvPr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58;p44">
              <a:extLst>
                <a:ext uri="{FF2B5EF4-FFF2-40B4-BE49-F238E27FC236}">
                  <a16:creationId xmlns:a16="http://schemas.microsoft.com/office/drawing/2014/main" id="{024D5A03-C317-A988-88C1-FA542767D813}"/>
                </a:ext>
              </a:extLst>
            </p:cNvPr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59;p44">
              <a:extLst>
                <a:ext uri="{FF2B5EF4-FFF2-40B4-BE49-F238E27FC236}">
                  <a16:creationId xmlns:a16="http://schemas.microsoft.com/office/drawing/2014/main" id="{A2938699-CFE4-B00A-CEE0-D9AB6DF54D32}"/>
                </a:ext>
              </a:extLst>
            </p:cNvPr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60;p44">
              <a:extLst>
                <a:ext uri="{FF2B5EF4-FFF2-40B4-BE49-F238E27FC236}">
                  <a16:creationId xmlns:a16="http://schemas.microsoft.com/office/drawing/2014/main" id="{9DBE96C0-E523-0BA9-D5F5-4282E38295BC}"/>
                </a:ext>
              </a:extLst>
            </p:cNvPr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61;p44">
              <a:extLst>
                <a:ext uri="{FF2B5EF4-FFF2-40B4-BE49-F238E27FC236}">
                  <a16:creationId xmlns:a16="http://schemas.microsoft.com/office/drawing/2014/main" id="{E93A7CF2-8AF9-ABDF-B587-5B50D186904F}"/>
                </a:ext>
              </a:extLst>
            </p:cNvPr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62;p44">
              <a:extLst>
                <a:ext uri="{FF2B5EF4-FFF2-40B4-BE49-F238E27FC236}">
                  <a16:creationId xmlns:a16="http://schemas.microsoft.com/office/drawing/2014/main" id="{885BF980-5820-A8A3-F4A1-48D0273153EE}"/>
                </a:ext>
              </a:extLst>
            </p:cNvPr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63;p44">
              <a:extLst>
                <a:ext uri="{FF2B5EF4-FFF2-40B4-BE49-F238E27FC236}">
                  <a16:creationId xmlns:a16="http://schemas.microsoft.com/office/drawing/2014/main" id="{1000DB08-1C6C-99D6-97BB-F664F14A7508}"/>
                </a:ext>
              </a:extLst>
            </p:cNvPr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16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913DA585-2522-B45D-2C8A-80FF15127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450" y="4522694"/>
            <a:ext cx="569712" cy="606825"/>
          </a:xfrm>
          <a:prstGeom prst="rect">
            <a:avLst/>
          </a:prstGeom>
        </p:spPr>
      </p:pic>
      <p:grpSp>
        <p:nvGrpSpPr>
          <p:cNvPr id="18" name="Google Shape;1458;p47">
            <a:extLst>
              <a:ext uri="{FF2B5EF4-FFF2-40B4-BE49-F238E27FC236}">
                <a16:creationId xmlns:a16="http://schemas.microsoft.com/office/drawing/2014/main" id="{6491732C-5B8A-C553-A00B-F8A2A916EE45}"/>
              </a:ext>
            </a:extLst>
          </p:cNvPr>
          <p:cNvGrpSpPr/>
          <p:nvPr/>
        </p:nvGrpSpPr>
        <p:grpSpPr>
          <a:xfrm>
            <a:off x="8628233" y="4600451"/>
            <a:ext cx="368145" cy="364789"/>
            <a:chOff x="-63679950" y="4093450"/>
            <a:chExt cx="320600" cy="317650"/>
          </a:xfrm>
        </p:grpSpPr>
        <p:sp>
          <p:nvSpPr>
            <p:cNvPr id="19" name="Google Shape;1459;p47">
              <a:extLst>
                <a:ext uri="{FF2B5EF4-FFF2-40B4-BE49-F238E27FC236}">
                  <a16:creationId xmlns:a16="http://schemas.microsoft.com/office/drawing/2014/main" id="{A65B062C-6461-6D92-0C24-A4589EFFC48A}"/>
                </a:ext>
              </a:extLst>
            </p:cNvPr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60;p47">
              <a:extLst>
                <a:ext uri="{FF2B5EF4-FFF2-40B4-BE49-F238E27FC236}">
                  <a16:creationId xmlns:a16="http://schemas.microsoft.com/office/drawing/2014/main" id="{25AF5017-028C-3FB5-796F-C68AB873E209}"/>
                </a:ext>
              </a:extLst>
            </p:cNvPr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61;p47">
              <a:extLst>
                <a:ext uri="{FF2B5EF4-FFF2-40B4-BE49-F238E27FC236}">
                  <a16:creationId xmlns:a16="http://schemas.microsoft.com/office/drawing/2014/main" id="{CCD777A4-2E7B-AC37-465C-C6FA6E4738A4}"/>
                </a:ext>
              </a:extLst>
            </p:cNvPr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39930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AD67677F-4A61-6F86-0B6B-C599F7ABA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465" y="336884"/>
            <a:ext cx="1684332" cy="1936982"/>
          </a:xfrm>
          <a:prstGeom prst="rect">
            <a:avLst/>
          </a:prstGeom>
        </p:spPr>
      </p:pic>
      <p:pic>
        <p:nvPicPr>
          <p:cNvPr id="5" name="Picture 4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08CA4A42-50E7-7407-4794-F660411A9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323" y="874294"/>
            <a:ext cx="1752301" cy="3340195"/>
          </a:xfrm>
          <a:prstGeom prst="rect">
            <a:avLst/>
          </a:prstGeom>
        </p:spPr>
      </p:pic>
      <p:pic>
        <p:nvPicPr>
          <p:cNvPr id="6" name="Picture 5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2FC3ECE3-1344-30AE-84AF-7844E5D1E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922" y="3888162"/>
            <a:ext cx="762662" cy="877061"/>
          </a:xfrm>
          <a:prstGeom prst="rect">
            <a:avLst/>
          </a:prstGeom>
        </p:spPr>
      </p:pic>
      <p:pic>
        <p:nvPicPr>
          <p:cNvPr id="16" name="Picture 15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921FF62B-4C79-9AE1-64DF-BE659A866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430" y="102309"/>
            <a:ext cx="569712" cy="606825"/>
          </a:xfrm>
          <a:prstGeom prst="rect">
            <a:avLst/>
          </a:prstGeom>
        </p:spPr>
      </p:pic>
      <p:grpSp>
        <p:nvGrpSpPr>
          <p:cNvPr id="8" name="Google Shape;1356;p44">
            <a:extLst>
              <a:ext uri="{FF2B5EF4-FFF2-40B4-BE49-F238E27FC236}">
                <a16:creationId xmlns:a16="http://schemas.microsoft.com/office/drawing/2014/main" id="{02665F04-943C-A04A-B645-90F797379787}"/>
              </a:ext>
            </a:extLst>
          </p:cNvPr>
          <p:cNvGrpSpPr/>
          <p:nvPr/>
        </p:nvGrpSpPr>
        <p:grpSpPr>
          <a:xfrm>
            <a:off x="8566430" y="190117"/>
            <a:ext cx="389539" cy="354836"/>
            <a:chOff x="-40745125" y="3632900"/>
            <a:chExt cx="318225" cy="289875"/>
          </a:xfrm>
        </p:grpSpPr>
        <p:sp>
          <p:nvSpPr>
            <p:cNvPr id="9" name="Google Shape;1357;p44">
              <a:extLst>
                <a:ext uri="{FF2B5EF4-FFF2-40B4-BE49-F238E27FC236}">
                  <a16:creationId xmlns:a16="http://schemas.microsoft.com/office/drawing/2014/main" id="{660EE2E7-48B8-BE82-816F-2D235C1BBD56}"/>
                </a:ext>
              </a:extLst>
            </p:cNvPr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58;p44">
              <a:extLst>
                <a:ext uri="{FF2B5EF4-FFF2-40B4-BE49-F238E27FC236}">
                  <a16:creationId xmlns:a16="http://schemas.microsoft.com/office/drawing/2014/main" id="{024D5A03-C317-A988-88C1-FA542767D813}"/>
                </a:ext>
              </a:extLst>
            </p:cNvPr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59;p44">
              <a:extLst>
                <a:ext uri="{FF2B5EF4-FFF2-40B4-BE49-F238E27FC236}">
                  <a16:creationId xmlns:a16="http://schemas.microsoft.com/office/drawing/2014/main" id="{A2938699-CFE4-B00A-CEE0-D9AB6DF54D32}"/>
                </a:ext>
              </a:extLst>
            </p:cNvPr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60;p44">
              <a:extLst>
                <a:ext uri="{FF2B5EF4-FFF2-40B4-BE49-F238E27FC236}">
                  <a16:creationId xmlns:a16="http://schemas.microsoft.com/office/drawing/2014/main" id="{9DBE96C0-E523-0BA9-D5F5-4282E38295BC}"/>
                </a:ext>
              </a:extLst>
            </p:cNvPr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61;p44">
              <a:extLst>
                <a:ext uri="{FF2B5EF4-FFF2-40B4-BE49-F238E27FC236}">
                  <a16:creationId xmlns:a16="http://schemas.microsoft.com/office/drawing/2014/main" id="{E93A7CF2-8AF9-ABDF-B587-5B50D186904F}"/>
                </a:ext>
              </a:extLst>
            </p:cNvPr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62;p44">
              <a:extLst>
                <a:ext uri="{FF2B5EF4-FFF2-40B4-BE49-F238E27FC236}">
                  <a16:creationId xmlns:a16="http://schemas.microsoft.com/office/drawing/2014/main" id="{885BF980-5820-A8A3-F4A1-48D0273153EE}"/>
                </a:ext>
              </a:extLst>
            </p:cNvPr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63;p44">
              <a:extLst>
                <a:ext uri="{FF2B5EF4-FFF2-40B4-BE49-F238E27FC236}">
                  <a16:creationId xmlns:a16="http://schemas.microsoft.com/office/drawing/2014/main" id="{1000DB08-1C6C-99D6-97BB-F664F14A7508}"/>
                </a:ext>
              </a:extLst>
            </p:cNvPr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16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913DA585-2522-B45D-2C8A-80FF15127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450" y="4522694"/>
            <a:ext cx="569712" cy="606825"/>
          </a:xfrm>
          <a:prstGeom prst="rect">
            <a:avLst/>
          </a:prstGeom>
        </p:spPr>
      </p:pic>
      <p:grpSp>
        <p:nvGrpSpPr>
          <p:cNvPr id="18" name="Google Shape;1458;p47">
            <a:extLst>
              <a:ext uri="{FF2B5EF4-FFF2-40B4-BE49-F238E27FC236}">
                <a16:creationId xmlns:a16="http://schemas.microsoft.com/office/drawing/2014/main" id="{6491732C-5B8A-C553-A00B-F8A2A916EE45}"/>
              </a:ext>
            </a:extLst>
          </p:cNvPr>
          <p:cNvGrpSpPr/>
          <p:nvPr/>
        </p:nvGrpSpPr>
        <p:grpSpPr>
          <a:xfrm>
            <a:off x="8628233" y="4600451"/>
            <a:ext cx="368145" cy="364789"/>
            <a:chOff x="-63679950" y="4093450"/>
            <a:chExt cx="320600" cy="317650"/>
          </a:xfrm>
        </p:grpSpPr>
        <p:sp>
          <p:nvSpPr>
            <p:cNvPr id="19" name="Google Shape;1459;p47">
              <a:extLst>
                <a:ext uri="{FF2B5EF4-FFF2-40B4-BE49-F238E27FC236}">
                  <a16:creationId xmlns:a16="http://schemas.microsoft.com/office/drawing/2014/main" id="{A65B062C-6461-6D92-0C24-A4589EFFC48A}"/>
                </a:ext>
              </a:extLst>
            </p:cNvPr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60;p47">
              <a:extLst>
                <a:ext uri="{FF2B5EF4-FFF2-40B4-BE49-F238E27FC236}">
                  <a16:creationId xmlns:a16="http://schemas.microsoft.com/office/drawing/2014/main" id="{25AF5017-028C-3FB5-796F-C68AB873E209}"/>
                </a:ext>
              </a:extLst>
            </p:cNvPr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61;p47">
              <a:extLst>
                <a:ext uri="{FF2B5EF4-FFF2-40B4-BE49-F238E27FC236}">
                  <a16:creationId xmlns:a16="http://schemas.microsoft.com/office/drawing/2014/main" id="{CCD777A4-2E7B-AC37-465C-C6FA6E4738A4}"/>
                </a:ext>
              </a:extLst>
            </p:cNvPr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FA67603-6D53-F213-2D2C-DD46A2A18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274816"/>
              </p:ext>
            </p:extLst>
          </p:nvPr>
        </p:nvGraphicFramePr>
        <p:xfrm>
          <a:off x="708443" y="565145"/>
          <a:ext cx="3897177" cy="3928868"/>
        </p:xfrm>
        <a:graphic>
          <a:graphicData uri="http://schemas.openxmlformats.org/drawingml/2006/table">
            <a:tbl>
              <a:tblPr/>
              <a:tblGrid>
                <a:gridCol w="1901318">
                  <a:extLst>
                    <a:ext uri="{9D8B030D-6E8A-4147-A177-3AD203B41FA5}">
                      <a16:colId xmlns:a16="http://schemas.microsoft.com/office/drawing/2014/main" val="1024243339"/>
                    </a:ext>
                  </a:extLst>
                </a:gridCol>
                <a:gridCol w="1995859">
                  <a:extLst>
                    <a:ext uri="{9D8B030D-6E8A-4147-A177-3AD203B41FA5}">
                      <a16:colId xmlns:a16="http://schemas.microsoft.com/office/drawing/2014/main" val="1297714576"/>
                    </a:ext>
                  </a:extLst>
                </a:gridCol>
              </a:tblGrid>
              <a:tr h="22689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 Case ID:</a:t>
                      </a:r>
                      <a:endParaRPr lang="en-US" sz="800">
                        <a:effectLst/>
                      </a:endParaRPr>
                    </a:p>
                  </a:txBody>
                  <a:tcPr marL="49021" marR="49021" marT="28012" marB="2801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800">
                        <a:effectLst/>
                      </a:endParaRPr>
                    </a:p>
                  </a:txBody>
                  <a:tcPr marL="49021" marR="49021" marT="28012" marB="2801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763358"/>
                  </a:ext>
                </a:extLst>
              </a:tr>
              <a:tr h="22689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 Case Name:</a:t>
                      </a:r>
                      <a:endParaRPr lang="en-US" sz="800">
                        <a:effectLst/>
                      </a:endParaRPr>
                    </a:p>
                  </a:txBody>
                  <a:tcPr marL="49021" marR="49021" marT="28012" marB="2801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Create an account</a:t>
                      </a:r>
                      <a:endParaRPr lang="en-US" sz="800">
                        <a:effectLst/>
                      </a:endParaRPr>
                    </a:p>
                  </a:txBody>
                  <a:tcPr marL="49021" marR="49021" marT="28012" marB="2801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720485"/>
                  </a:ext>
                </a:extLst>
              </a:tr>
              <a:tr h="2209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Actors:</a:t>
                      </a:r>
                      <a:endParaRPr lang="en-US" sz="800">
                        <a:effectLst/>
                      </a:endParaRPr>
                    </a:p>
                  </a:txBody>
                  <a:tcPr marL="49021" marR="49021" marT="28012" marB="2801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1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</a:t>
                      </a:r>
                      <a:endParaRPr lang="en-US" sz="800">
                        <a:effectLst/>
                      </a:endParaRPr>
                    </a:p>
                  </a:txBody>
                  <a:tcPr marL="49021" marR="49021" marT="28012" marB="2801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048439"/>
                  </a:ext>
                </a:extLst>
              </a:tr>
              <a:tr h="60306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Description</a:t>
                      </a:r>
                      <a:endParaRPr lang="en-US" sz="800">
                        <a:effectLst/>
                      </a:endParaRPr>
                    </a:p>
                  </a:txBody>
                  <a:tcPr marL="49021" marR="49021" marT="28012" marB="2801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The user can sign in to the Consultant website. They ought to be able to register, log in if they already have an account, and continue browsing as a guest. </a:t>
                      </a:r>
                      <a:endParaRPr lang="en-US" sz="800" dirty="0">
                        <a:effectLst/>
                      </a:endParaRPr>
                    </a:p>
                  </a:txBody>
                  <a:tcPr marL="49021" marR="49021" marT="28012" marB="2801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604146"/>
                  </a:ext>
                </a:extLst>
              </a:tr>
              <a:tr h="2149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Preconditions:</a:t>
                      </a:r>
                      <a:endParaRPr lang="en-US" sz="800">
                        <a:effectLst/>
                      </a:endParaRPr>
                    </a:p>
                  </a:txBody>
                  <a:tcPr marL="49021" marR="49021" marT="28012" marB="2801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The user should have access to the internet.</a:t>
                      </a:r>
                      <a:endParaRPr lang="en-US" sz="800">
                        <a:effectLst/>
                      </a:endParaRPr>
                    </a:p>
                  </a:txBody>
                  <a:tcPr marL="49021" marR="49021" marT="28012" marB="2801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3419750"/>
                  </a:ext>
                </a:extLst>
              </a:tr>
              <a:tr h="33437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Postconditions:</a:t>
                      </a:r>
                      <a:endParaRPr lang="en-US" sz="800">
                        <a:effectLst/>
                      </a:endParaRPr>
                    </a:p>
                  </a:txBody>
                  <a:tcPr marL="49021" marR="49021" marT="28012" marB="2801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The user’s username and password are saved in the system. </a:t>
                      </a:r>
                      <a:endParaRPr lang="en-US" sz="800">
                        <a:effectLst/>
                      </a:endParaRPr>
                    </a:p>
                  </a:txBody>
                  <a:tcPr marL="49021" marR="49021" marT="28012" marB="2801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323698"/>
                  </a:ext>
                </a:extLst>
              </a:tr>
              <a:tr h="210176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Normal Flow:</a:t>
                      </a:r>
                      <a:endParaRPr lang="en-US" sz="800">
                        <a:effectLst/>
                      </a:endParaRPr>
                    </a:p>
                  </a:txBody>
                  <a:tcPr marL="49021" marR="49021" marT="28012" marB="2801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The registration page is shown on the system.</a:t>
                      </a:r>
                      <a:endParaRPr 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User requests to register.</a:t>
                      </a:r>
                      <a:endParaRPr 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The system shows the sign-up page.</a:t>
                      </a:r>
                      <a:endParaRPr 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The user inputs their ID, name, email, and phone number.</a:t>
                      </a:r>
                      <a:endParaRPr 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The user is prompted to input their new username and password by the system.</a:t>
                      </a:r>
                      <a:endParaRPr 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The system makes sure the username is available.</a:t>
                      </a:r>
                      <a:endParaRPr 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 The user is prompted to enter their password again.</a:t>
                      </a:r>
                      <a:endParaRPr 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 The system verifies that the signup was successful.</a:t>
                      </a:r>
                      <a:endParaRPr 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 Home page is shown by the system.</a:t>
                      </a:r>
                      <a:endParaRPr lang="en-US" sz="800" dirty="0">
                        <a:effectLst/>
                      </a:endParaRPr>
                    </a:p>
                  </a:txBody>
                  <a:tcPr marL="49021" marR="49021" marT="28012" marB="2801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4491620"/>
                  </a:ext>
                </a:extLst>
              </a:tr>
            </a:tbl>
          </a:graphicData>
        </a:graphic>
      </p:graphicFrame>
      <p:sp>
        <p:nvSpPr>
          <p:cNvPr id="24" name="Rectangle 2">
            <a:extLst>
              <a:ext uri="{FF2B5EF4-FFF2-40B4-BE49-F238E27FC236}">
                <a16:creationId xmlns:a16="http://schemas.microsoft.com/office/drawing/2014/main" id="{0466F2C0-A765-9B61-82FA-D8BB0A6AE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652" y="93620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5986346-AEBA-CC62-77C1-8FC5EA4A5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667477"/>
              </p:ext>
            </p:extLst>
          </p:nvPr>
        </p:nvGraphicFramePr>
        <p:xfrm>
          <a:off x="4629870" y="830080"/>
          <a:ext cx="4149422" cy="3483339"/>
        </p:xfrm>
        <a:graphic>
          <a:graphicData uri="http://schemas.openxmlformats.org/drawingml/2006/table">
            <a:tbl>
              <a:tblPr/>
              <a:tblGrid>
                <a:gridCol w="2024381">
                  <a:extLst>
                    <a:ext uri="{9D8B030D-6E8A-4147-A177-3AD203B41FA5}">
                      <a16:colId xmlns:a16="http://schemas.microsoft.com/office/drawing/2014/main" val="2097882372"/>
                    </a:ext>
                  </a:extLst>
                </a:gridCol>
                <a:gridCol w="2125041">
                  <a:extLst>
                    <a:ext uri="{9D8B030D-6E8A-4147-A177-3AD203B41FA5}">
                      <a16:colId xmlns:a16="http://schemas.microsoft.com/office/drawing/2014/main" val="731977047"/>
                    </a:ext>
                  </a:extLst>
                </a:gridCol>
              </a:tblGrid>
              <a:tr h="173917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Alternative Flows:</a:t>
                      </a:r>
                      <a:endParaRPr lang="en-US" sz="800">
                        <a:effectLst/>
                      </a:endParaRPr>
                    </a:p>
                  </a:txBody>
                  <a:tcPr marL="52194" marR="52194" marT="29825" marB="298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1.1.  User already has an account:</a:t>
                      </a:r>
                      <a:endParaRPr lang="en-US" sz="8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The user chooses to log in.</a:t>
                      </a:r>
                      <a:endParaRPr lang="en-US" sz="8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System displays a login page.</a:t>
                      </a:r>
                      <a:endParaRPr lang="en-US" sz="8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User enters an email address and password.</a:t>
                      </a:r>
                      <a:endParaRPr lang="en-US" sz="8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System verifies email address and password.</a:t>
                      </a:r>
                      <a:endParaRPr lang="en-US" sz="8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The system checks if the user has two operators Enable authentication on the user account If so, the second authentication will be required.</a:t>
                      </a:r>
                      <a:endParaRPr lang="en-US" sz="8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System notifies user login was successful.</a:t>
                      </a:r>
                      <a:endParaRPr lang="en-US" sz="8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 System displays the home page.</a:t>
                      </a:r>
                      <a:endParaRPr lang="en-US" sz="800">
                        <a:effectLst/>
                      </a:endParaRPr>
                    </a:p>
                  </a:txBody>
                  <a:tcPr marL="52194" marR="52194" marT="29825" marB="298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677173"/>
                  </a:ext>
                </a:extLst>
              </a:tr>
              <a:tr h="17168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Exceptions:</a:t>
                      </a:r>
                      <a:endParaRPr lang="en-US" sz="800">
                        <a:effectLst/>
                      </a:endParaRPr>
                    </a:p>
                    <a:p>
                      <a:pPr fontAlgn="t"/>
                      <a:br>
                        <a:rPr lang="en-US" sz="800">
                          <a:effectLst/>
                        </a:rPr>
                      </a:br>
                      <a:endParaRPr lang="en-US" sz="800">
                        <a:effectLst/>
                      </a:endParaRPr>
                    </a:p>
                  </a:txBody>
                  <a:tcPr marL="52194" marR="52194" marT="29825" marB="298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sng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1.0.E.1: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Username or password incorrect</a:t>
                      </a:r>
                      <a:endParaRPr 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The system finds the username or password incorrect.</a:t>
                      </a:r>
                      <a:endParaRPr 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System notifies the user that the login was not successful.</a:t>
                      </a:r>
                      <a:endParaRPr 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System returns to the login page (step 2).</a:t>
                      </a:r>
                      <a:endParaRPr 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sng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1.0.E.2: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Email address is taken (branch after step 5)</a:t>
                      </a:r>
                      <a:endParaRPr 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The system notifies the user that the email address</a:t>
                      </a:r>
                      <a:endParaRPr 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is taken.</a:t>
                      </a:r>
                      <a:endParaRPr 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System goes to the login page </a:t>
                      </a:r>
                      <a:endParaRPr lang="en-US" sz="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(step 2 in 1.1).</a:t>
                      </a:r>
                      <a:endParaRPr lang="en-US" sz="800" dirty="0">
                        <a:effectLst/>
                      </a:endParaRPr>
                    </a:p>
                  </a:txBody>
                  <a:tcPr marL="52194" marR="52194" marT="29825" marB="298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945835"/>
                  </a:ext>
                </a:extLst>
              </a:tr>
            </a:tbl>
          </a:graphicData>
        </a:graphic>
      </p:graphicFrame>
      <p:sp>
        <p:nvSpPr>
          <p:cNvPr id="26" name="Rectangle 3">
            <a:extLst>
              <a:ext uri="{FF2B5EF4-FFF2-40B4-BE49-F238E27FC236}">
                <a16:creationId xmlns:a16="http://schemas.microsoft.com/office/drawing/2014/main" id="{80FEC9D4-308F-A782-B61D-F517117FF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462" y="101006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06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AD67677F-4A61-6F86-0B6B-C599F7ABA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465" y="336884"/>
            <a:ext cx="1684332" cy="1936982"/>
          </a:xfrm>
          <a:prstGeom prst="rect">
            <a:avLst/>
          </a:prstGeom>
        </p:spPr>
      </p:pic>
      <p:sp>
        <p:nvSpPr>
          <p:cNvPr id="1322" name="Google Shape;1322;p41"/>
          <p:cNvSpPr txBox="1">
            <a:spLocks noGrp="1"/>
          </p:cNvSpPr>
          <p:nvPr>
            <p:ph type="title"/>
          </p:nvPr>
        </p:nvSpPr>
        <p:spPr>
          <a:xfrm>
            <a:off x="720000" y="887415"/>
            <a:ext cx="6877084" cy="91556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4000" dirty="0"/>
              <a:t>Diagrams and Tables</a:t>
            </a:r>
            <a:br>
              <a:rPr lang="en-US" sz="4000" dirty="0"/>
            </a:br>
            <a:endParaRPr dirty="0"/>
          </a:p>
        </p:txBody>
      </p:sp>
      <p:sp>
        <p:nvSpPr>
          <p:cNvPr id="1323" name="Google Shape;1323;p41"/>
          <p:cNvSpPr txBox="1">
            <a:spLocks noGrp="1"/>
          </p:cNvSpPr>
          <p:nvPr>
            <p:ph type="title" idx="2"/>
          </p:nvPr>
        </p:nvSpPr>
        <p:spPr>
          <a:xfrm>
            <a:off x="891880" y="91758"/>
            <a:ext cx="1475203" cy="5974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1325" name="Google Shape;1325;p41"/>
          <p:cNvCxnSpPr>
            <a:cxnSpLocks/>
          </p:cNvCxnSpPr>
          <p:nvPr/>
        </p:nvCxnSpPr>
        <p:spPr>
          <a:xfrm>
            <a:off x="988132" y="760227"/>
            <a:ext cx="113930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08CA4A42-50E7-7407-4794-F660411A9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323" y="874294"/>
            <a:ext cx="1752301" cy="3340195"/>
          </a:xfrm>
          <a:prstGeom prst="rect">
            <a:avLst/>
          </a:prstGeom>
        </p:spPr>
      </p:pic>
      <p:pic>
        <p:nvPicPr>
          <p:cNvPr id="6" name="Picture 5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2FC3ECE3-1344-30AE-84AF-7844E5D1E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922" y="3888162"/>
            <a:ext cx="762662" cy="877061"/>
          </a:xfrm>
          <a:prstGeom prst="rect">
            <a:avLst/>
          </a:prstGeom>
        </p:spPr>
      </p:pic>
      <p:pic>
        <p:nvPicPr>
          <p:cNvPr id="16" name="Picture 15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921FF62B-4C79-9AE1-64DF-BE659A866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430" y="102309"/>
            <a:ext cx="569712" cy="606825"/>
          </a:xfrm>
          <a:prstGeom prst="rect">
            <a:avLst/>
          </a:prstGeom>
        </p:spPr>
      </p:pic>
      <p:grpSp>
        <p:nvGrpSpPr>
          <p:cNvPr id="8" name="Google Shape;1356;p44">
            <a:extLst>
              <a:ext uri="{FF2B5EF4-FFF2-40B4-BE49-F238E27FC236}">
                <a16:creationId xmlns:a16="http://schemas.microsoft.com/office/drawing/2014/main" id="{02665F04-943C-A04A-B645-90F797379787}"/>
              </a:ext>
            </a:extLst>
          </p:cNvPr>
          <p:cNvGrpSpPr/>
          <p:nvPr/>
        </p:nvGrpSpPr>
        <p:grpSpPr>
          <a:xfrm>
            <a:off x="8566430" y="190117"/>
            <a:ext cx="389539" cy="354836"/>
            <a:chOff x="-40745125" y="3632900"/>
            <a:chExt cx="318225" cy="289875"/>
          </a:xfrm>
        </p:grpSpPr>
        <p:sp>
          <p:nvSpPr>
            <p:cNvPr id="9" name="Google Shape;1357;p44">
              <a:extLst>
                <a:ext uri="{FF2B5EF4-FFF2-40B4-BE49-F238E27FC236}">
                  <a16:creationId xmlns:a16="http://schemas.microsoft.com/office/drawing/2014/main" id="{660EE2E7-48B8-BE82-816F-2D235C1BBD56}"/>
                </a:ext>
              </a:extLst>
            </p:cNvPr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58;p44">
              <a:extLst>
                <a:ext uri="{FF2B5EF4-FFF2-40B4-BE49-F238E27FC236}">
                  <a16:creationId xmlns:a16="http://schemas.microsoft.com/office/drawing/2014/main" id="{024D5A03-C317-A988-88C1-FA542767D813}"/>
                </a:ext>
              </a:extLst>
            </p:cNvPr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59;p44">
              <a:extLst>
                <a:ext uri="{FF2B5EF4-FFF2-40B4-BE49-F238E27FC236}">
                  <a16:creationId xmlns:a16="http://schemas.microsoft.com/office/drawing/2014/main" id="{A2938699-CFE4-B00A-CEE0-D9AB6DF54D32}"/>
                </a:ext>
              </a:extLst>
            </p:cNvPr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60;p44">
              <a:extLst>
                <a:ext uri="{FF2B5EF4-FFF2-40B4-BE49-F238E27FC236}">
                  <a16:creationId xmlns:a16="http://schemas.microsoft.com/office/drawing/2014/main" id="{9DBE96C0-E523-0BA9-D5F5-4282E38295BC}"/>
                </a:ext>
              </a:extLst>
            </p:cNvPr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61;p44">
              <a:extLst>
                <a:ext uri="{FF2B5EF4-FFF2-40B4-BE49-F238E27FC236}">
                  <a16:creationId xmlns:a16="http://schemas.microsoft.com/office/drawing/2014/main" id="{E93A7CF2-8AF9-ABDF-B587-5B50D186904F}"/>
                </a:ext>
              </a:extLst>
            </p:cNvPr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62;p44">
              <a:extLst>
                <a:ext uri="{FF2B5EF4-FFF2-40B4-BE49-F238E27FC236}">
                  <a16:creationId xmlns:a16="http://schemas.microsoft.com/office/drawing/2014/main" id="{885BF980-5820-A8A3-F4A1-48D0273153EE}"/>
                </a:ext>
              </a:extLst>
            </p:cNvPr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63;p44">
              <a:extLst>
                <a:ext uri="{FF2B5EF4-FFF2-40B4-BE49-F238E27FC236}">
                  <a16:creationId xmlns:a16="http://schemas.microsoft.com/office/drawing/2014/main" id="{1000DB08-1C6C-99D6-97BB-F664F14A7508}"/>
                </a:ext>
              </a:extLst>
            </p:cNvPr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16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913DA585-2522-B45D-2C8A-80FF15127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450" y="4522694"/>
            <a:ext cx="569712" cy="606825"/>
          </a:xfrm>
          <a:prstGeom prst="rect">
            <a:avLst/>
          </a:prstGeom>
        </p:spPr>
      </p:pic>
      <p:grpSp>
        <p:nvGrpSpPr>
          <p:cNvPr id="18" name="Google Shape;1458;p47">
            <a:extLst>
              <a:ext uri="{FF2B5EF4-FFF2-40B4-BE49-F238E27FC236}">
                <a16:creationId xmlns:a16="http://schemas.microsoft.com/office/drawing/2014/main" id="{6491732C-5B8A-C553-A00B-F8A2A916EE45}"/>
              </a:ext>
            </a:extLst>
          </p:cNvPr>
          <p:cNvGrpSpPr/>
          <p:nvPr/>
        </p:nvGrpSpPr>
        <p:grpSpPr>
          <a:xfrm>
            <a:off x="8628233" y="4600451"/>
            <a:ext cx="368145" cy="364789"/>
            <a:chOff x="-63679950" y="4093450"/>
            <a:chExt cx="320600" cy="317650"/>
          </a:xfrm>
        </p:grpSpPr>
        <p:sp>
          <p:nvSpPr>
            <p:cNvPr id="19" name="Google Shape;1459;p47">
              <a:extLst>
                <a:ext uri="{FF2B5EF4-FFF2-40B4-BE49-F238E27FC236}">
                  <a16:creationId xmlns:a16="http://schemas.microsoft.com/office/drawing/2014/main" id="{A65B062C-6461-6D92-0C24-A4589EFFC48A}"/>
                </a:ext>
              </a:extLst>
            </p:cNvPr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60;p47">
              <a:extLst>
                <a:ext uri="{FF2B5EF4-FFF2-40B4-BE49-F238E27FC236}">
                  <a16:creationId xmlns:a16="http://schemas.microsoft.com/office/drawing/2014/main" id="{25AF5017-028C-3FB5-796F-C68AB873E209}"/>
                </a:ext>
              </a:extLst>
            </p:cNvPr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61;p47">
              <a:extLst>
                <a:ext uri="{FF2B5EF4-FFF2-40B4-BE49-F238E27FC236}">
                  <a16:creationId xmlns:a16="http://schemas.microsoft.com/office/drawing/2014/main" id="{CCD777A4-2E7B-AC37-465C-C6FA6E4738A4}"/>
                </a:ext>
              </a:extLst>
            </p:cNvPr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4F1BF9-C2FC-00F2-5A52-1032124FD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723" y="1595114"/>
            <a:ext cx="59436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941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41"/>
          <p:cNvSpPr txBox="1">
            <a:spLocks noGrp="1"/>
          </p:cNvSpPr>
          <p:nvPr>
            <p:ph type="title"/>
          </p:nvPr>
        </p:nvSpPr>
        <p:spPr>
          <a:xfrm>
            <a:off x="687078" y="1209754"/>
            <a:ext cx="4697748" cy="91556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4000" dirty="0"/>
              <a:t>References and Resources</a:t>
            </a:r>
            <a:br>
              <a:rPr lang="en-US" sz="4000" dirty="0"/>
            </a:br>
            <a:endParaRPr dirty="0"/>
          </a:p>
        </p:txBody>
      </p:sp>
      <p:sp>
        <p:nvSpPr>
          <p:cNvPr id="1323" name="Google Shape;1323;p41"/>
          <p:cNvSpPr txBox="1">
            <a:spLocks noGrp="1"/>
          </p:cNvSpPr>
          <p:nvPr>
            <p:ph type="title" idx="2"/>
          </p:nvPr>
        </p:nvSpPr>
        <p:spPr>
          <a:xfrm>
            <a:off x="847226" y="75909"/>
            <a:ext cx="1684332" cy="5974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1325" name="Google Shape;1325;p41"/>
          <p:cNvCxnSpPr>
            <a:cxnSpLocks/>
          </p:cNvCxnSpPr>
          <p:nvPr/>
        </p:nvCxnSpPr>
        <p:spPr>
          <a:xfrm>
            <a:off x="960631" y="760227"/>
            <a:ext cx="113930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AD67677F-4A61-6F86-0B6B-C599F7ABA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465" y="336884"/>
            <a:ext cx="1684332" cy="1936982"/>
          </a:xfrm>
          <a:prstGeom prst="rect">
            <a:avLst/>
          </a:prstGeom>
        </p:spPr>
      </p:pic>
      <p:pic>
        <p:nvPicPr>
          <p:cNvPr id="5" name="Picture 4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08CA4A42-50E7-7407-4794-F660411A9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323" y="874294"/>
            <a:ext cx="1752301" cy="3340195"/>
          </a:xfrm>
          <a:prstGeom prst="rect">
            <a:avLst/>
          </a:prstGeom>
        </p:spPr>
      </p:pic>
      <p:pic>
        <p:nvPicPr>
          <p:cNvPr id="6" name="Picture 5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2FC3ECE3-1344-30AE-84AF-7844E5D1E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922" y="3888162"/>
            <a:ext cx="762662" cy="8770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497BB3-0C94-3A66-5F84-236D8BED4259}"/>
              </a:ext>
            </a:extLst>
          </p:cNvPr>
          <p:cNvSpPr txBox="1"/>
          <p:nvPr/>
        </p:nvSpPr>
        <p:spPr>
          <a:xfrm>
            <a:off x="790207" y="1924183"/>
            <a:ext cx="704208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i="1" dirty="0"/>
              <a:t>Functional and Nonfunctional Requirements: Specification and Types. (2021, July 23). </a:t>
            </a:r>
            <a:r>
              <a:rPr lang="en-US" i="1" dirty="0" err="1"/>
              <a:t>AltexSoft</a:t>
            </a:r>
            <a:r>
              <a:rPr lang="en-US" i="1" dirty="0"/>
              <a:t>. </a:t>
            </a:r>
            <a:r>
              <a:rPr lang="en-US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/https://www.altexsoft.com/blog/business/functional-and-non-functio </a:t>
            </a:r>
            <a:r>
              <a:rPr lang="en-US" i="1" dirty="0" err="1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</a:t>
            </a:r>
            <a:r>
              <a:rPr lang="en-US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-requirements-specification-and-types</a:t>
            </a:r>
            <a:endParaRPr lang="en-US" i="1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i="1" dirty="0" err="1"/>
              <a:t>Krüger</a:t>
            </a:r>
            <a:r>
              <a:rPr lang="en-US" i="1" dirty="0"/>
              <a:t>, G. (2023b). How to Write a Software Requirements Specification (SRS Document). Perforce Software. </a:t>
            </a:r>
            <a:r>
              <a:rPr lang="en-US" i="1" u="sng" dirty="0">
                <a:solidFill>
                  <a:srgbClr val="0070C0"/>
                </a:solidFill>
              </a:rPr>
              <a:t>https://www.perforce.com/blog/alm/how-write-software-requirement s-specification-</a:t>
            </a:r>
            <a:r>
              <a:rPr lang="en-US" i="1" u="sng" dirty="0" err="1">
                <a:solidFill>
                  <a:srgbClr val="0070C0"/>
                </a:solidFill>
              </a:rPr>
              <a:t>srs</a:t>
            </a:r>
            <a:r>
              <a:rPr lang="en-US" i="1" u="sng" dirty="0">
                <a:solidFill>
                  <a:srgbClr val="0070C0"/>
                </a:solidFill>
              </a:rPr>
              <a:t>-document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i="1" dirty="0"/>
              <a:t>WordPress.com. (n.d.-b). WordPress.com. </a:t>
            </a:r>
            <a:r>
              <a:rPr lang="en-US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https://wordpress.com/home/sarahaljurbua.wordpress.com</a:t>
            </a:r>
            <a:r>
              <a:rPr lang="en-US" i="1" dirty="0">
                <a:solidFill>
                  <a:srgbClr val="0070C0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i="1" dirty="0"/>
              <a:t>The Consultant! (n.d.). The Consultant! </a:t>
            </a:r>
            <a:r>
              <a:rPr lang="en-US" i="1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https://sarahaljurbua.wordpress.com/</a:t>
            </a:r>
            <a:r>
              <a:rPr lang="en-US" i="1" dirty="0">
                <a:solidFill>
                  <a:srgbClr val="0070C0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i="1" dirty="0"/>
              <a:t>Lucid. (n.d.). Intelligent Diagramming | </a:t>
            </a:r>
            <a:r>
              <a:rPr lang="en-US" i="1" dirty="0" err="1"/>
              <a:t>Lucidchart</a:t>
            </a:r>
            <a:r>
              <a:rPr lang="en-US" i="1" dirty="0"/>
              <a:t>. </a:t>
            </a:r>
            <a:r>
              <a:rPr lang="en-US" i="1" dirty="0" err="1"/>
              <a:t>Lucidchart</a:t>
            </a:r>
            <a:r>
              <a:rPr lang="en-US" i="1" dirty="0"/>
              <a:t>. </a:t>
            </a:r>
            <a:r>
              <a:rPr lang="en-US" i="1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https://www.lucidchart.com/pages/</a:t>
            </a:r>
            <a:endParaRPr lang="en-US" i="1" dirty="0">
              <a:solidFill>
                <a:srgbClr val="0070C0"/>
              </a:solidFill>
            </a:endParaRPr>
          </a:p>
        </p:txBody>
      </p:sp>
      <p:pic>
        <p:nvPicPr>
          <p:cNvPr id="16" name="Picture 15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921FF62B-4C79-9AE1-64DF-BE659A866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430" y="102309"/>
            <a:ext cx="569712" cy="606825"/>
          </a:xfrm>
          <a:prstGeom prst="rect">
            <a:avLst/>
          </a:prstGeom>
        </p:spPr>
      </p:pic>
      <p:grpSp>
        <p:nvGrpSpPr>
          <p:cNvPr id="8" name="Google Shape;1356;p44">
            <a:extLst>
              <a:ext uri="{FF2B5EF4-FFF2-40B4-BE49-F238E27FC236}">
                <a16:creationId xmlns:a16="http://schemas.microsoft.com/office/drawing/2014/main" id="{02665F04-943C-A04A-B645-90F797379787}"/>
              </a:ext>
            </a:extLst>
          </p:cNvPr>
          <p:cNvGrpSpPr/>
          <p:nvPr/>
        </p:nvGrpSpPr>
        <p:grpSpPr>
          <a:xfrm>
            <a:off x="8566430" y="190117"/>
            <a:ext cx="389539" cy="354836"/>
            <a:chOff x="-40745125" y="3632900"/>
            <a:chExt cx="318225" cy="289875"/>
          </a:xfrm>
        </p:grpSpPr>
        <p:sp>
          <p:nvSpPr>
            <p:cNvPr id="9" name="Google Shape;1357;p44">
              <a:extLst>
                <a:ext uri="{FF2B5EF4-FFF2-40B4-BE49-F238E27FC236}">
                  <a16:creationId xmlns:a16="http://schemas.microsoft.com/office/drawing/2014/main" id="{660EE2E7-48B8-BE82-816F-2D235C1BBD56}"/>
                </a:ext>
              </a:extLst>
            </p:cNvPr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58;p44">
              <a:extLst>
                <a:ext uri="{FF2B5EF4-FFF2-40B4-BE49-F238E27FC236}">
                  <a16:creationId xmlns:a16="http://schemas.microsoft.com/office/drawing/2014/main" id="{024D5A03-C317-A988-88C1-FA542767D813}"/>
                </a:ext>
              </a:extLst>
            </p:cNvPr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59;p44">
              <a:extLst>
                <a:ext uri="{FF2B5EF4-FFF2-40B4-BE49-F238E27FC236}">
                  <a16:creationId xmlns:a16="http://schemas.microsoft.com/office/drawing/2014/main" id="{A2938699-CFE4-B00A-CEE0-D9AB6DF54D32}"/>
                </a:ext>
              </a:extLst>
            </p:cNvPr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60;p44">
              <a:extLst>
                <a:ext uri="{FF2B5EF4-FFF2-40B4-BE49-F238E27FC236}">
                  <a16:creationId xmlns:a16="http://schemas.microsoft.com/office/drawing/2014/main" id="{9DBE96C0-E523-0BA9-D5F5-4282E38295BC}"/>
                </a:ext>
              </a:extLst>
            </p:cNvPr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61;p44">
              <a:extLst>
                <a:ext uri="{FF2B5EF4-FFF2-40B4-BE49-F238E27FC236}">
                  <a16:creationId xmlns:a16="http://schemas.microsoft.com/office/drawing/2014/main" id="{E93A7CF2-8AF9-ABDF-B587-5B50D186904F}"/>
                </a:ext>
              </a:extLst>
            </p:cNvPr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62;p44">
              <a:extLst>
                <a:ext uri="{FF2B5EF4-FFF2-40B4-BE49-F238E27FC236}">
                  <a16:creationId xmlns:a16="http://schemas.microsoft.com/office/drawing/2014/main" id="{885BF980-5820-A8A3-F4A1-48D0273153EE}"/>
                </a:ext>
              </a:extLst>
            </p:cNvPr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63;p44">
              <a:extLst>
                <a:ext uri="{FF2B5EF4-FFF2-40B4-BE49-F238E27FC236}">
                  <a16:creationId xmlns:a16="http://schemas.microsoft.com/office/drawing/2014/main" id="{1000DB08-1C6C-99D6-97BB-F664F14A7508}"/>
                </a:ext>
              </a:extLst>
            </p:cNvPr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16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913DA585-2522-B45D-2C8A-80FF15127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450" y="4522694"/>
            <a:ext cx="569712" cy="606825"/>
          </a:xfrm>
          <a:prstGeom prst="rect">
            <a:avLst/>
          </a:prstGeom>
        </p:spPr>
      </p:pic>
      <p:grpSp>
        <p:nvGrpSpPr>
          <p:cNvPr id="18" name="Google Shape;1458;p47">
            <a:extLst>
              <a:ext uri="{FF2B5EF4-FFF2-40B4-BE49-F238E27FC236}">
                <a16:creationId xmlns:a16="http://schemas.microsoft.com/office/drawing/2014/main" id="{6491732C-5B8A-C553-A00B-F8A2A916EE45}"/>
              </a:ext>
            </a:extLst>
          </p:cNvPr>
          <p:cNvGrpSpPr/>
          <p:nvPr/>
        </p:nvGrpSpPr>
        <p:grpSpPr>
          <a:xfrm>
            <a:off x="8628233" y="4600451"/>
            <a:ext cx="368145" cy="364789"/>
            <a:chOff x="-63679950" y="4093450"/>
            <a:chExt cx="320600" cy="317650"/>
          </a:xfrm>
        </p:grpSpPr>
        <p:sp>
          <p:nvSpPr>
            <p:cNvPr id="19" name="Google Shape;1459;p47">
              <a:extLst>
                <a:ext uri="{FF2B5EF4-FFF2-40B4-BE49-F238E27FC236}">
                  <a16:creationId xmlns:a16="http://schemas.microsoft.com/office/drawing/2014/main" id="{A65B062C-6461-6D92-0C24-A4589EFFC48A}"/>
                </a:ext>
              </a:extLst>
            </p:cNvPr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60;p47">
              <a:extLst>
                <a:ext uri="{FF2B5EF4-FFF2-40B4-BE49-F238E27FC236}">
                  <a16:creationId xmlns:a16="http://schemas.microsoft.com/office/drawing/2014/main" id="{25AF5017-028C-3FB5-796F-C68AB873E209}"/>
                </a:ext>
              </a:extLst>
            </p:cNvPr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61;p47">
              <a:extLst>
                <a:ext uri="{FF2B5EF4-FFF2-40B4-BE49-F238E27FC236}">
                  <a16:creationId xmlns:a16="http://schemas.microsoft.com/office/drawing/2014/main" id="{CCD777A4-2E7B-AC37-465C-C6FA6E4738A4}"/>
                </a:ext>
              </a:extLst>
            </p:cNvPr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20927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7AC6D5BD-7322-D59C-9AAD-E71BFBF29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234" y="64850"/>
            <a:ext cx="1752301" cy="809444"/>
          </a:xfrm>
          <a:prstGeom prst="rect">
            <a:avLst/>
          </a:prstGeom>
        </p:spPr>
      </p:pic>
      <p:sp>
        <p:nvSpPr>
          <p:cNvPr id="1322" name="Google Shape;1322;p41"/>
          <p:cNvSpPr txBox="1">
            <a:spLocks noGrp="1"/>
          </p:cNvSpPr>
          <p:nvPr>
            <p:ph type="title"/>
          </p:nvPr>
        </p:nvSpPr>
        <p:spPr>
          <a:xfrm>
            <a:off x="720000" y="1223504"/>
            <a:ext cx="5117035" cy="91556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4000" dirty="0"/>
              <a:t>High-fidelity Prototype</a:t>
            </a:r>
            <a:br>
              <a:rPr lang="en-US" sz="3200" dirty="0"/>
            </a:br>
            <a:endParaRPr dirty="0"/>
          </a:p>
        </p:txBody>
      </p:sp>
      <p:sp>
        <p:nvSpPr>
          <p:cNvPr id="1323" name="Google Shape;1323;p41"/>
          <p:cNvSpPr txBox="1">
            <a:spLocks noGrp="1"/>
          </p:cNvSpPr>
          <p:nvPr>
            <p:ph type="title" idx="2"/>
          </p:nvPr>
        </p:nvSpPr>
        <p:spPr>
          <a:xfrm>
            <a:off x="809377" y="74218"/>
            <a:ext cx="1684332" cy="5974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cxnSp>
        <p:nvCxnSpPr>
          <p:cNvPr id="1325" name="Google Shape;1325;p41"/>
          <p:cNvCxnSpPr>
            <a:cxnSpLocks/>
          </p:cNvCxnSpPr>
          <p:nvPr/>
        </p:nvCxnSpPr>
        <p:spPr>
          <a:xfrm>
            <a:off x="845251" y="760227"/>
            <a:ext cx="113930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AD67677F-4A61-6F86-0B6B-C599F7ABA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465" y="336884"/>
            <a:ext cx="1684332" cy="1936982"/>
          </a:xfrm>
          <a:prstGeom prst="rect">
            <a:avLst/>
          </a:prstGeom>
        </p:spPr>
      </p:pic>
      <p:pic>
        <p:nvPicPr>
          <p:cNvPr id="5" name="Picture 4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08CA4A42-50E7-7407-4794-F660411A9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323" y="874294"/>
            <a:ext cx="1752301" cy="3340195"/>
          </a:xfrm>
          <a:prstGeom prst="rect">
            <a:avLst/>
          </a:prstGeom>
        </p:spPr>
      </p:pic>
      <p:pic>
        <p:nvPicPr>
          <p:cNvPr id="6" name="Picture 5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2FC3ECE3-1344-30AE-84AF-7844E5D1E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922" y="3888162"/>
            <a:ext cx="762662" cy="8770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497BB3-0C94-3A66-5F84-236D8BED4259}"/>
              </a:ext>
            </a:extLst>
          </p:cNvPr>
          <p:cNvSpPr txBox="1"/>
          <p:nvPr/>
        </p:nvSpPr>
        <p:spPr>
          <a:xfrm>
            <a:off x="2101913" y="2575410"/>
            <a:ext cx="7042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https://sarahaljurbua.wordpress.com/</a:t>
            </a:r>
            <a:endParaRPr lang="en-US" sz="20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7" name="Picture 16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913DA585-2522-B45D-2C8A-80FF15127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450" y="4522694"/>
            <a:ext cx="569712" cy="606825"/>
          </a:xfrm>
          <a:prstGeom prst="rect">
            <a:avLst/>
          </a:prstGeom>
        </p:spPr>
      </p:pic>
      <p:grpSp>
        <p:nvGrpSpPr>
          <p:cNvPr id="18" name="Google Shape;1458;p47">
            <a:extLst>
              <a:ext uri="{FF2B5EF4-FFF2-40B4-BE49-F238E27FC236}">
                <a16:creationId xmlns:a16="http://schemas.microsoft.com/office/drawing/2014/main" id="{6491732C-5B8A-C553-A00B-F8A2A916EE45}"/>
              </a:ext>
            </a:extLst>
          </p:cNvPr>
          <p:cNvGrpSpPr/>
          <p:nvPr/>
        </p:nvGrpSpPr>
        <p:grpSpPr>
          <a:xfrm>
            <a:off x="8628233" y="4600451"/>
            <a:ext cx="368145" cy="364789"/>
            <a:chOff x="-63679950" y="4093450"/>
            <a:chExt cx="320600" cy="317650"/>
          </a:xfrm>
        </p:grpSpPr>
        <p:sp>
          <p:nvSpPr>
            <p:cNvPr id="19" name="Google Shape;1459;p47">
              <a:extLst>
                <a:ext uri="{FF2B5EF4-FFF2-40B4-BE49-F238E27FC236}">
                  <a16:creationId xmlns:a16="http://schemas.microsoft.com/office/drawing/2014/main" id="{A65B062C-6461-6D92-0C24-A4589EFFC48A}"/>
                </a:ext>
              </a:extLst>
            </p:cNvPr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60;p47">
              <a:extLst>
                <a:ext uri="{FF2B5EF4-FFF2-40B4-BE49-F238E27FC236}">
                  <a16:creationId xmlns:a16="http://schemas.microsoft.com/office/drawing/2014/main" id="{25AF5017-028C-3FB5-796F-C68AB873E209}"/>
                </a:ext>
              </a:extLst>
            </p:cNvPr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61;p47">
              <a:extLst>
                <a:ext uri="{FF2B5EF4-FFF2-40B4-BE49-F238E27FC236}">
                  <a16:creationId xmlns:a16="http://schemas.microsoft.com/office/drawing/2014/main" id="{CCD777A4-2E7B-AC37-465C-C6FA6E4738A4}"/>
                </a:ext>
              </a:extLst>
            </p:cNvPr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The Consultant!">
            <a:extLst>
              <a:ext uri="{FF2B5EF4-FFF2-40B4-BE49-F238E27FC236}">
                <a16:creationId xmlns:a16="http://schemas.microsoft.com/office/drawing/2014/main" id="{E3B36FF6-1FFB-14D5-F727-0DE36B43F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09" b="89598" l="1526" r="98613">
                        <a14:foregroundMark x1="1664" y1="24133" x2="17476" y2="23024"/>
                        <a14:foregroundMark x1="17476" y1="23024" x2="11096" y2="23578"/>
                        <a14:foregroundMark x1="23440" y1="23578" x2="23856" y2="23717"/>
                        <a14:foregroundMark x1="12344" y1="23578" x2="44244" y2="24965"/>
                        <a14:foregroundMark x1="44244" y1="24965" x2="82940" y2="24411"/>
                        <a14:foregroundMark x1="82940" y1="24411" x2="98197" y2="24411"/>
                        <a14:foregroundMark x1="97503" y1="24688" x2="98613" y2="67684"/>
                        <a14:foregroundMark x1="98474" y1="66574" x2="80721" y2="66574"/>
                        <a14:foregroundMark x1="80721" y1="66574" x2="98197" y2="66852"/>
                        <a14:foregroundMark x1="18308" y1="23301" x2="20388" y2="23994"/>
                        <a14:foregroundMark x1="19001" y1="23994" x2="20527" y2="23717"/>
                        <a14:foregroundMark x1="4577" y1="24827" x2="6657" y2="24688"/>
                        <a14:foregroundMark x1="1942" y1="24133" x2="2219" y2="66852"/>
                        <a14:foregroundMark x1="2635" y1="66852" x2="13870" y2="65881"/>
                        <a14:foregroundMark x1="12205" y1="67684" x2="41470" y2="68239"/>
                        <a14:foregroundMark x1="41470" y1="68239" x2="19001" y2="63662"/>
                        <a14:foregroundMark x1="14424" y1="66574" x2="66436" y2="66990"/>
                        <a14:foregroundMark x1="66436" y1="66990" x2="44938" y2="65603"/>
                        <a14:foregroundMark x1="44938" y1="65603" x2="70596" y2="67268"/>
                        <a14:foregroundMark x1="70596" y1="67268" x2="18447" y2="64632"/>
                        <a14:foregroundMark x1="18447" y1="64632" x2="21914" y2="65465"/>
                        <a14:foregroundMark x1="17892" y1="64632" x2="71012" y2="66158"/>
                        <a14:foregroundMark x1="71012" y1="66158" x2="70735" y2="68516"/>
                        <a14:foregroundMark x1="82247" y1="67961" x2="76699" y2="64771"/>
                        <a14:foregroundMark x1="77809" y1="67268" x2="71845" y2="65881"/>
                        <a14:foregroundMark x1="7906" y1="40222" x2="19834" y2="51179"/>
                        <a14:foregroundMark x1="19834" y1="51179" x2="23024" y2="44799"/>
                        <a14:foregroundMark x1="21914" y1="39528" x2="21221" y2="48128"/>
                        <a14:foregroundMark x1="9293" y1="39528" x2="18031" y2="53259"/>
                        <a14:foregroundMark x1="18031" y1="53259" x2="20527" y2="48405"/>
                        <a14:foregroundMark x1="25936" y1="39112" x2="42857" y2="41609"/>
                        <a14:foregroundMark x1="42857" y1="41609" x2="27601" y2="45492"/>
                        <a14:foregroundMark x1="27601" y1="45492" x2="45492" y2="38974"/>
                        <a14:foregroundMark x1="45492" y1="38974" x2="41193" y2="38419"/>
                        <a14:foregroundMark x1="25659" y1="46325" x2="40361" y2="52150"/>
                        <a14:foregroundMark x1="40361" y1="52150" x2="58391" y2="46602"/>
                        <a14:foregroundMark x1="58391" y1="46602" x2="84466" y2="48266"/>
                        <a14:foregroundMark x1="84466" y1="48266" x2="67129" y2="50347"/>
                        <a14:foregroundMark x1="67129" y1="50347" x2="84605" y2="50902"/>
                        <a14:foregroundMark x1="84605" y1="50902" x2="60888" y2="52288"/>
                        <a14:foregroundMark x1="60888" y1="52288" x2="35645" y2="46741"/>
                        <a14:foregroundMark x1="35645" y1="46741" x2="26352" y2="51318"/>
                        <a14:foregroundMark x1="81553" y1="51456" x2="82524" y2="53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019" y="-643067"/>
            <a:ext cx="3098981" cy="309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707543"/>
      </p:ext>
    </p:extLst>
  </p:cSld>
  <p:clrMapOvr>
    <a:masterClrMapping/>
  </p:clrMapOvr>
</p:sld>
</file>

<file path=ppt/theme/theme1.xml><?xml version="1.0" encoding="utf-8"?>
<a:theme xmlns:a="http://schemas.openxmlformats.org/drawingml/2006/main" name="Criminal Justice Degree for College by Slidesgo">
  <a:themeElements>
    <a:clrScheme name="Simple Light">
      <a:dk1>
        <a:srgbClr val="000000"/>
      </a:dk1>
      <a:lt1>
        <a:srgbClr val="F6F1E7"/>
      </a:lt1>
      <a:dk2>
        <a:srgbClr val="6E6F6B"/>
      </a:dk2>
      <a:lt2>
        <a:srgbClr val="FFFFFF"/>
      </a:lt2>
      <a:accent1>
        <a:srgbClr val="00000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848</Words>
  <Application>Microsoft Office PowerPoint</Application>
  <PresentationFormat>On-screen Show (16:9)</PresentationFormat>
  <Paragraphs>122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Wingdings</vt:lpstr>
      <vt:lpstr>Roboto Condensed Light</vt:lpstr>
      <vt:lpstr>Fraunces</vt:lpstr>
      <vt:lpstr>Abadi</vt:lpstr>
      <vt:lpstr>Arial</vt:lpstr>
      <vt:lpstr>Bebas Neue</vt:lpstr>
      <vt:lpstr>Dela Gothic One</vt:lpstr>
      <vt:lpstr>Lato</vt:lpstr>
      <vt:lpstr>Criminal Justice Degree for College by Slidesgo</vt:lpstr>
      <vt:lpstr>The Consutant! Website</vt:lpstr>
      <vt:lpstr>OUTLINE </vt:lpstr>
      <vt:lpstr>Introduction</vt:lpstr>
      <vt:lpstr>Overall Description </vt:lpstr>
      <vt:lpstr>Requirements</vt:lpstr>
      <vt:lpstr>PowerPoint Presentation</vt:lpstr>
      <vt:lpstr>Diagrams and Tables </vt:lpstr>
      <vt:lpstr>References and Resources </vt:lpstr>
      <vt:lpstr>High-fidelity Prototype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Consutant! Website</dc:title>
  <dc:creator>S J</dc:creator>
  <cp:lastModifiedBy>Sara J</cp:lastModifiedBy>
  <cp:revision>3</cp:revision>
  <dcterms:modified xsi:type="dcterms:W3CDTF">2023-05-14T07:33:25Z</dcterms:modified>
</cp:coreProperties>
</file>